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Montserrat Light"/>
      <p:regular r:id="rId37"/>
      <p:bold r:id="rId38"/>
      <p:italic r:id="rId39"/>
      <p:boldItalic r:id="rId40"/>
    </p:embeddedFont>
    <p:embeddedFont>
      <p:font typeface="Open Sans ExtraBold"/>
      <p:bold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20" Type="http://schemas.openxmlformats.org/officeDocument/2006/relationships/slide" Target="slides/slide14.xml"/><Relationship Id="rId42" Type="http://schemas.openxmlformats.org/officeDocument/2006/relationships/font" Target="fonts/OpenSansExtraBold-boldItalic.fntdata"/><Relationship Id="rId41" Type="http://schemas.openxmlformats.org/officeDocument/2006/relationships/font" Target="fonts/OpenSansExtraBold-bold.fntdata"/><Relationship Id="rId22" Type="http://schemas.openxmlformats.org/officeDocument/2006/relationships/slide" Target="slides/slide16.xml"/><Relationship Id="rId44" Type="http://schemas.openxmlformats.org/officeDocument/2006/relationships/font" Target="fonts/OpenSans-bold.fntdata"/><Relationship Id="rId21" Type="http://schemas.openxmlformats.org/officeDocument/2006/relationships/slide" Target="slides/slide15.xml"/><Relationship Id="rId43" Type="http://schemas.openxmlformats.org/officeDocument/2006/relationships/font" Target="fonts/OpenSans-regular.fntdata"/><Relationship Id="rId24" Type="http://schemas.openxmlformats.org/officeDocument/2006/relationships/slide" Target="slides/slide18.xml"/><Relationship Id="rId46" Type="http://schemas.openxmlformats.org/officeDocument/2006/relationships/font" Target="fonts/OpenSans-boldItalic.fntdata"/><Relationship Id="rId23" Type="http://schemas.openxmlformats.org/officeDocument/2006/relationships/slide" Target="slides/slide17.xml"/><Relationship Id="rId45"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Light-regular.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italic.fntdata"/><Relationship Id="rId16" Type="http://schemas.openxmlformats.org/officeDocument/2006/relationships/slide" Target="slides/slide10.xml"/><Relationship Id="rId38" Type="http://schemas.openxmlformats.org/officeDocument/2006/relationships/font" Target="fonts/MontserratLigh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655d3d5048_2_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g655d3d5048_2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655d3d5048_2_2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655d3d5048_2_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655d3d5048_2_2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655d3d5048_2_2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655d3d5048_2_3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g655d3d5048_2_3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655d3d5048_2_3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655d3d5048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655d3d5048_2_3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g655d3d5048_2_3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g655d3d5048_2_3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g655d3d5048_2_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Google Shape;441;g655d3d5048_2_3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g655d3d5048_2_3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Google Shape;452;g655d3d5048_2_4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g655d3d5048_2_4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655d3d5048_2_4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g655d3d5048_2_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Google Shape;493;g655d3d5048_2_4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g655d3d5048_2_4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655d3d5048_2_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655d3d5048_2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g655d3d5048_2_4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g655d3d5048_2_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6" name="Shape 566"/>
        <p:cNvGrpSpPr/>
        <p:nvPr/>
      </p:nvGrpSpPr>
      <p:grpSpPr>
        <a:xfrm>
          <a:off x="0" y="0"/>
          <a:ext cx="0" cy="0"/>
          <a:chOff x="0" y="0"/>
          <a:chExt cx="0" cy="0"/>
        </a:xfrm>
      </p:grpSpPr>
      <p:sp>
        <p:nvSpPr>
          <p:cNvPr id="567" name="Google Shape;567;g655d3d5048_2_5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g655d3d5048_2_5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7" name="Shape 657"/>
        <p:cNvGrpSpPr/>
        <p:nvPr/>
      </p:nvGrpSpPr>
      <p:grpSpPr>
        <a:xfrm>
          <a:off x="0" y="0"/>
          <a:ext cx="0" cy="0"/>
          <a:chOff x="0" y="0"/>
          <a:chExt cx="0" cy="0"/>
        </a:xfrm>
      </p:grpSpPr>
      <p:sp>
        <p:nvSpPr>
          <p:cNvPr id="658" name="Google Shape;658;g655d3d5048_2_6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g655d3d5048_2_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655d3d5048_2_1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655d3d5048_2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655d3d5048_2_1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655d3d5048_2_1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655d3d5048_2_15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655d3d5048_2_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655d3d5048_2_1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g655d3d5048_2_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655d3d5048_2_2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655d3d5048_2_2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655d3d5048_2_2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g655d3d5048_2_2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655d3d5048_2_2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655d3d5048_2_2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62" name="Shape 62"/>
        <p:cNvGrpSpPr/>
        <p:nvPr/>
      </p:nvGrpSpPr>
      <p:grpSpPr>
        <a:xfrm>
          <a:off x="0" y="0"/>
          <a:ext cx="0" cy="0"/>
          <a:chOff x="0" y="0"/>
          <a:chExt cx="0" cy="0"/>
        </a:xfrm>
      </p:grpSpPr>
      <p:sp>
        <p:nvSpPr>
          <p:cNvPr id="63" name="Google Shape;6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64" name="Shape 64"/>
        <p:cNvGrpSpPr/>
        <p:nvPr/>
      </p:nvGrpSpPr>
      <p:grpSpPr>
        <a:xfrm>
          <a:off x="0" y="0"/>
          <a:ext cx="0" cy="0"/>
          <a:chOff x="0" y="0"/>
          <a:chExt cx="0" cy="0"/>
        </a:xfrm>
      </p:grpSpPr>
      <p:sp>
        <p:nvSpPr>
          <p:cNvPr id="65" name="Google Shape;65;p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Google Shape;66;p15"/>
          <p:cNvSpPr/>
          <p:nvPr>
            <p:ph idx="2" type="pic"/>
          </p:nvPr>
        </p:nvSpPr>
        <p:spPr>
          <a:xfrm>
            <a:off x="922563" y="540625"/>
            <a:ext cx="4241008" cy="233320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67" name="Shape 67"/>
        <p:cNvGrpSpPr/>
        <p:nvPr/>
      </p:nvGrpSpPr>
      <p:grpSpPr>
        <a:xfrm>
          <a:off x="0" y="0"/>
          <a:ext cx="0" cy="0"/>
          <a:chOff x="0" y="0"/>
          <a:chExt cx="0" cy="0"/>
        </a:xfrm>
      </p:grpSpPr>
      <p:sp>
        <p:nvSpPr>
          <p:cNvPr id="68" name="Google Shape;68;p1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9" name="Google Shape;69;p16"/>
          <p:cNvSpPr/>
          <p:nvPr>
            <p:ph idx="2" type="pic"/>
          </p:nvPr>
        </p:nvSpPr>
        <p:spPr>
          <a:xfrm>
            <a:off x="4000500" y="0"/>
            <a:ext cx="5143500"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Section Header">
  <p:cSld name="27_Section Header">
    <p:spTree>
      <p:nvGrpSpPr>
        <p:cNvPr id="70" name="Shape 70"/>
        <p:cNvGrpSpPr/>
        <p:nvPr/>
      </p:nvGrpSpPr>
      <p:grpSpPr>
        <a:xfrm>
          <a:off x="0" y="0"/>
          <a:ext cx="0" cy="0"/>
          <a:chOff x="0" y="0"/>
          <a:chExt cx="0" cy="0"/>
        </a:xfrm>
      </p:grpSpPr>
      <p:sp>
        <p:nvSpPr>
          <p:cNvPr id="71" name="Google Shape;71;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2" name="Google Shape;72;p17"/>
          <p:cNvSpPr/>
          <p:nvPr>
            <p:ph idx="2" type="pic"/>
          </p:nvPr>
        </p:nvSpPr>
        <p:spPr>
          <a:xfrm>
            <a:off x="628651" y="2571749"/>
            <a:ext cx="2110977" cy="19431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Section Header">
  <p:cSld name="28_Section Header">
    <p:spTree>
      <p:nvGrpSpPr>
        <p:cNvPr id="73" name="Shape 73"/>
        <p:cNvGrpSpPr/>
        <p:nvPr/>
      </p:nvGrpSpPr>
      <p:grpSpPr>
        <a:xfrm>
          <a:off x="0" y="0"/>
          <a:ext cx="0" cy="0"/>
          <a:chOff x="0" y="0"/>
          <a:chExt cx="0" cy="0"/>
        </a:xfrm>
      </p:grpSpPr>
      <p:sp>
        <p:nvSpPr>
          <p:cNvPr id="74" name="Google Shape;74;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 name="Google Shape;75;p18"/>
          <p:cNvSpPr/>
          <p:nvPr>
            <p:ph idx="2" type="pic"/>
          </p:nvPr>
        </p:nvSpPr>
        <p:spPr>
          <a:xfrm>
            <a:off x="628648" y="628651"/>
            <a:ext cx="2846774" cy="131444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Section Header">
  <p:cSld name="20_Section Header">
    <p:spTree>
      <p:nvGrpSpPr>
        <p:cNvPr id="76" name="Shape 76"/>
        <p:cNvGrpSpPr/>
        <p:nvPr/>
      </p:nvGrpSpPr>
      <p:grpSpPr>
        <a:xfrm>
          <a:off x="0" y="0"/>
          <a:ext cx="0" cy="0"/>
          <a:chOff x="0" y="0"/>
          <a:chExt cx="0" cy="0"/>
        </a:xfrm>
      </p:grpSpPr>
      <p:sp>
        <p:nvSpPr>
          <p:cNvPr id="77" name="Google Shape;77;p1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8" name="Google Shape;78;p19"/>
          <p:cNvSpPr/>
          <p:nvPr>
            <p:ph idx="2" type="pic"/>
          </p:nvPr>
        </p:nvSpPr>
        <p:spPr>
          <a:xfrm>
            <a:off x="3450771" y="0"/>
            <a:ext cx="5060015" cy="207916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19"/>
          <p:cNvSpPr/>
          <p:nvPr>
            <p:ph idx="3" type="pic"/>
          </p:nvPr>
        </p:nvSpPr>
        <p:spPr>
          <a:xfrm>
            <a:off x="3450769" y="2079167"/>
            <a:ext cx="1883231" cy="155665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Section Header">
  <p:cSld name="23_Section Header">
    <p:spTree>
      <p:nvGrpSpPr>
        <p:cNvPr id="80" name="Shape 80"/>
        <p:cNvGrpSpPr/>
        <p:nvPr/>
      </p:nvGrpSpPr>
      <p:grpSpPr>
        <a:xfrm>
          <a:off x="0" y="0"/>
          <a:ext cx="0" cy="0"/>
          <a:chOff x="0" y="0"/>
          <a:chExt cx="0" cy="0"/>
        </a:xfrm>
      </p:grpSpPr>
      <p:sp>
        <p:nvSpPr>
          <p:cNvPr id="81" name="Google Shape;81;p2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2" name="Google Shape;82;p20"/>
          <p:cNvSpPr/>
          <p:nvPr>
            <p:ph idx="2" type="pic"/>
          </p:nvPr>
        </p:nvSpPr>
        <p:spPr>
          <a:xfrm>
            <a:off x="0" y="0"/>
            <a:ext cx="4571999"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83" name="Shape 83"/>
        <p:cNvGrpSpPr/>
        <p:nvPr/>
      </p:nvGrpSpPr>
      <p:grpSpPr>
        <a:xfrm>
          <a:off x="0" y="0"/>
          <a:ext cx="0" cy="0"/>
          <a:chOff x="0" y="0"/>
          <a:chExt cx="0" cy="0"/>
        </a:xfrm>
      </p:grpSpPr>
      <p:sp>
        <p:nvSpPr>
          <p:cNvPr id="84" name="Google Shape;84;p2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5" name="Google Shape;85;p21"/>
          <p:cNvSpPr/>
          <p:nvPr>
            <p:ph idx="2" type="pic"/>
          </p:nvPr>
        </p:nvSpPr>
        <p:spPr>
          <a:xfrm>
            <a:off x="4000500" y="0"/>
            <a:ext cx="5143500" cy="51434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6" name="Google Shape;86;p21"/>
          <p:cNvSpPr/>
          <p:nvPr>
            <p:ph idx="3" type="pic"/>
          </p:nvPr>
        </p:nvSpPr>
        <p:spPr>
          <a:xfrm>
            <a:off x="413658" y="3493294"/>
            <a:ext cx="5237049" cy="165020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87" name="Shape 87"/>
        <p:cNvGrpSpPr/>
        <p:nvPr/>
      </p:nvGrpSpPr>
      <p:grpSpPr>
        <a:xfrm>
          <a:off x="0" y="0"/>
          <a:ext cx="0" cy="0"/>
          <a:chOff x="0" y="0"/>
          <a:chExt cx="0" cy="0"/>
        </a:xfrm>
      </p:grpSpPr>
      <p:sp>
        <p:nvSpPr>
          <p:cNvPr id="88" name="Google Shape;88;p22"/>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9" name="Google Shape;89;p22"/>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
        <p:nvSpPr>
          <p:cNvPr id="90" name="Google Shape;90;p22"/>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1" name="Google Shape;91;p22"/>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rgbClr val="7F7F7F"/>
              </a:buClr>
              <a:buSzPts val="800"/>
              <a:buNone/>
              <a:defRPr b="0" sz="800">
                <a:solidFill>
                  <a:srgbClr val="7F7F7F"/>
                </a:solidFill>
                <a:latin typeface="Montserrat Light"/>
                <a:ea typeface="Montserrat Light"/>
                <a:cs typeface="Montserrat Light"/>
                <a:sym typeface="Montserrat Light"/>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2" name="Google Shape;92;p22"/>
          <p:cNvSpPr/>
          <p:nvPr>
            <p:ph idx="2" type="pic"/>
          </p:nvPr>
        </p:nvSpPr>
        <p:spPr>
          <a:xfrm>
            <a:off x="0" y="3276600"/>
            <a:ext cx="9144000" cy="143361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Section Header">
  <p:cSld name="24_Section Header">
    <p:spTree>
      <p:nvGrpSpPr>
        <p:cNvPr id="93" name="Shape 93"/>
        <p:cNvGrpSpPr/>
        <p:nvPr/>
      </p:nvGrpSpPr>
      <p:grpSpPr>
        <a:xfrm>
          <a:off x="0" y="0"/>
          <a:ext cx="0" cy="0"/>
          <a:chOff x="0" y="0"/>
          <a:chExt cx="0" cy="0"/>
        </a:xfrm>
      </p:grpSpPr>
      <p:sp>
        <p:nvSpPr>
          <p:cNvPr id="94" name="Google Shape;94;p23"/>
          <p:cNvSpPr/>
          <p:nvPr>
            <p:ph idx="2" type="pic"/>
          </p:nvPr>
        </p:nvSpPr>
        <p:spPr>
          <a:xfrm>
            <a:off x="1625539" y="1528213"/>
            <a:ext cx="1866079" cy="186812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5" name="Google Shape;95;p23"/>
          <p:cNvSpPr/>
          <p:nvPr>
            <p:ph idx="3" type="pic"/>
          </p:nvPr>
        </p:nvSpPr>
        <p:spPr>
          <a:xfrm>
            <a:off x="3638962" y="1528213"/>
            <a:ext cx="1866079" cy="186812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23"/>
          <p:cNvSpPr/>
          <p:nvPr>
            <p:ph idx="4" type="pic"/>
          </p:nvPr>
        </p:nvSpPr>
        <p:spPr>
          <a:xfrm>
            <a:off x="5652383" y="1528213"/>
            <a:ext cx="1866079" cy="186812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23"/>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3"/>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
        <p:nvSpPr>
          <p:cNvPr id="99" name="Google Shape;99;p2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0" name="Google Shape;100;p23"/>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rgbClr val="7F7F7F"/>
              </a:buClr>
              <a:buSzPts val="800"/>
              <a:buNone/>
              <a:defRPr b="0" sz="800">
                <a:solidFill>
                  <a:srgbClr val="7F7F7F"/>
                </a:solidFill>
                <a:latin typeface="Montserrat Light"/>
                <a:ea typeface="Montserrat Light"/>
                <a:cs typeface="Montserrat Light"/>
                <a:sym typeface="Montserrat Light"/>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101" name="Shape 101"/>
        <p:cNvGrpSpPr/>
        <p:nvPr/>
      </p:nvGrpSpPr>
      <p:grpSpPr>
        <a:xfrm>
          <a:off x="0" y="0"/>
          <a:ext cx="0" cy="0"/>
          <a:chOff x="0" y="0"/>
          <a:chExt cx="0" cy="0"/>
        </a:xfrm>
      </p:grpSpPr>
      <p:sp>
        <p:nvSpPr>
          <p:cNvPr id="102" name="Google Shape;102;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3" name="Google Shape;103;p24"/>
          <p:cNvSpPr/>
          <p:nvPr>
            <p:ph idx="2" type="pic"/>
          </p:nvPr>
        </p:nvSpPr>
        <p:spPr>
          <a:xfrm>
            <a:off x="642258" y="2571750"/>
            <a:ext cx="3929742" cy="2571751"/>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24"/>
          <p:cNvSpPr/>
          <p:nvPr>
            <p:ph idx="3" type="pic"/>
          </p:nvPr>
        </p:nvSpPr>
        <p:spPr>
          <a:xfrm>
            <a:off x="642258" y="-1"/>
            <a:ext cx="3929742" cy="2571751"/>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105" name="Shape 105"/>
        <p:cNvGrpSpPr/>
        <p:nvPr/>
      </p:nvGrpSpPr>
      <p:grpSpPr>
        <a:xfrm>
          <a:off x="0" y="0"/>
          <a:ext cx="0" cy="0"/>
          <a:chOff x="0" y="0"/>
          <a:chExt cx="0" cy="0"/>
        </a:xfrm>
      </p:grpSpPr>
      <p:sp>
        <p:nvSpPr>
          <p:cNvPr id="106" name="Google Shape;106;p2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 name="Google Shape;107;p25"/>
          <p:cNvSpPr/>
          <p:nvPr>
            <p:ph idx="2" type="pic"/>
          </p:nvPr>
        </p:nvSpPr>
        <p:spPr>
          <a:xfrm>
            <a:off x="0" y="2571750"/>
            <a:ext cx="3048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25"/>
          <p:cNvSpPr/>
          <p:nvPr>
            <p:ph idx="3" type="pic"/>
          </p:nvPr>
        </p:nvSpPr>
        <p:spPr>
          <a:xfrm>
            <a:off x="6096000" y="2571750"/>
            <a:ext cx="3048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Google Shape;109;p25"/>
          <p:cNvSpPr/>
          <p:nvPr>
            <p:ph idx="4" type="pic"/>
          </p:nvPr>
        </p:nvSpPr>
        <p:spPr>
          <a:xfrm>
            <a:off x="3048000" y="0"/>
            <a:ext cx="3048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Section Header">
  <p:cSld name="32_Section Header">
    <p:spTree>
      <p:nvGrpSpPr>
        <p:cNvPr id="110" name="Shape 110"/>
        <p:cNvGrpSpPr/>
        <p:nvPr/>
      </p:nvGrpSpPr>
      <p:grpSpPr>
        <a:xfrm>
          <a:off x="0" y="0"/>
          <a:ext cx="0" cy="0"/>
          <a:chOff x="0" y="0"/>
          <a:chExt cx="0" cy="0"/>
        </a:xfrm>
      </p:grpSpPr>
      <p:sp>
        <p:nvSpPr>
          <p:cNvPr id="111" name="Google Shape;111;p2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2" name="Google Shape;112;p26"/>
          <p:cNvSpPr/>
          <p:nvPr>
            <p:ph idx="2" type="pic"/>
          </p:nvPr>
        </p:nvSpPr>
        <p:spPr>
          <a:xfrm>
            <a:off x="3343990" y="628651"/>
            <a:ext cx="1228010" cy="274208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Google Shape;113;p26"/>
          <p:cNvSpPr/>
          <p:nvPr>
            <p:ph idx="3" type="pic"/>
          </p:nvPr>
        </p:nvSpPr>
        <p:spPr>
          <a:xfrm>
            <a:off x="4572001" y="1772765"/>
            <a:ext cx="1217497" cy="274208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4" name="Google Shape;114;p26"/>
          <p:cNvSpPr/>
          <p:nvPr>
            <p:ph idx="4" type="pic"/>
          </p:nvPr>
        </p:nvSpPr>
        <p:spPr>
          <a:xfrm>
            <a:off x="5789499" y="1772765"/>
            <a:ext cx="1217497" cy="159796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Section Header">
  <p:cSld name="34_Section Header">
    <p:spTree>
      <p:nvGrpSpPr>
        <p:cNvPr id="115" name="Shape 115"/>
        <p:cNvGrpSpPr/>
        <p:nvPr/>
      </p:nvGrpSpPr>
      <p:grpSpPr>
        <a:xfrm>
          <a:off x="0" y="0"/>
          <a:ext cx="0" cy="0"/>
          <a:chOff x="0" y="0"/>
          <a:chExt cx="0" cy="0"/>
        </a:xfrm>
      </p:grpSpPr>
      <p:sp>
        <p:nvSpPr>
          <p:cNvPr id="116" name="Google Shape;116;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7" name="Google Shape;117;p27"/>
          <p:cNvSpPr/>
          <p:nvPr>
            <p:ph idx="2" type="pic"/>
          </p:nvPr>
        </p:nvSpPr>
        <p:spPr>
          <a:xfrm>
            <a:off x="5429250" y="2071687"/>
            <a:ext cx="3086098" cy="244316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8" name="Google Shape;118;p27"/>
          <p:cNvSpPr/>
          <p:nvPr>
            <p:ph idx="3" type="pic"/>
          </p:nvPr>
        </p:nvSpPr>
        <p:spPr>
          <a:xfrm>
            <a:off x="3829050" y="628649"/>
            <a:ext cx="1600199" cy="300173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9" name="Google Shape;119;p27"/>
          <p:cNvSpPr/>
          <p:nvPr>
            <p:ph idx="4" type="pic"/>
          </p:nvPr>
        </p:nvSpPr>
        <p:spPr>
          <a:xfrm>
            <a:off x="2228850" y="628649"/>
            <a:ext cx="1600199" cy="38861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Section Header">
  <p:cSld name="33_Section Header">
    <p:spTree>
      <p:nvGrpSpPr>
        <p:cNvPr id="120" name="Shape 120"/>
        <p:cNvGrpSpPr/>
        <p:nvPr/>
      </p:nvGrpSpPr>
      <p:grpSpPr>
        <a:xfrm>
          <a:off x="0" y="0"/>
          <a:ext cx="0" cy="0"/>
          <a:chOff x="0" y="0"/>
          <a:chExt cx="0" cy="0"/>
        </a:xfrm>
      </p:grpSpPr>
      <p:sp>
        <p:nvSpPr>
          <p:cNvPr id="121" name="Google Shape;121;p2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2" name="Google Shape;122;p28"/>
          <p:cNvSpPr/>
          <p:nvPr>
            <p:ph idx="2" type="pic"/>
          </p:nvPr>
        </p:nvSpPr>
        <p:spPr>
          <a:xfrm>
            <a:off x="628650" y="628651"/>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28"/>
          <p:cNvSpPr/>
          <p:nvPr>
            <p:ph idx="3" type="pic"/>
          </p:nvPr>
        </p:nvSpPr>
        <p:spPr>
          <a:xfrm>
            <a:off x="628650" y="2571750"/>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4" name="Google Shape;124;p28"/>
          <p:cNvSpPr/>
          <p:nvPr>
            <p:ph idx="4" type="pic"/>
          </p:nvPr>
        </p:nvSpPr>
        <p:spPr>
          <a:xfrm>
            <a:off x="3257550" y="628651"/>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Google Shape;125;p28"/>
          <p:cNvSpPr/>
          <p:nvPr>
            <p:ph idx="5" type="pic"/>
          </p:nvPr>
        </p:nvSpPr>
        <p:spPr>
          <a:xfrm>
            <a:off x="3257550" y="2571750"/>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Google Shape;126;p28"/>
          <p:cNvSpPr/>
          <p:nvPr>
            <p:ph idx="6" type="pic"/>
          </p:nvPr>
        </p:nvSpPr>
        <p:spPr>
          <a:xfrm>
            <a:off x="5886448" y="628651"/>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7" name="Google Shape;127;p28"/>
          <p:cNvSpPr/>
          <p:nvPr>
            <p:ph idx="7" type="pic"/>
          </p:nvPr>
        </p:nvSpPr>
        <p:spPr>
          <a:xfrm>
            <a:off x="5886448" y="2571750"/>
            <a:ext cx="2628899" cy="194309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Section Header">
  <p:cSld name="35_Section Header">
    <p:spTree>
      <p:nvGrpSpPr>
        <p:cNvPr id="128" name="Shape 128"/>
        <p:cNvGrpSpPr/>
        <p:nvPr/>
      </p:nvGrpSpPr>
      <p:grpSpPr>
        <a:xfrm>
          <a:off x="0" y="0"/>
          <a:ext cx="0" cy="0"/>
          <a:chOff x="0" y="0"/>
          <a:chExt cx="0" cy="0"/>
        </a:xfrm>
      </p:grpSpPr>
      <p:sp>
        <p:nvSpPr>
          <p:cNvPr id="129" name="Google Shape;129;p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0" name="Google Shape;130;p29"/>
          <p:cNvSpPr/>
          <p:nvPr>
            <p:ph idx="2" type="pic"/>
          </p:nvPr>
        </p:nvSpPr>
        <p:spPr>
          <a:xfrm>
            <a:off x="3829050" y="628651"/>
            <a:ext cx="4686297" cy="194309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29"/>
          <p:cNvSpPr/>
          <p:nvPr>
            <p:ph idx="3" type="pic"/>
          </p:nvPr>
        </p:nvSpPr>
        <p:spPr>
          <a:xfrm>
            <a:off x="3829050" y="2571750"/>
            <a:ext cx="2343151" cy="194309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132" name="Shape 132"/>
        <p:cNvGrpSpPr/>
        <p:nvPr/>
      </p:nvGrpSpPr>
      <p:grpSpPr>
        <a:xfrm>
          <a:off x="0" y="0"/>
          <a:ext cx="0" cy="0"/>
          <a:chOff x="0" y="0"/>
          <a:chExt cx="0" cy="0"/>
        </a:xfrm>
      </p:grpSpPr>
      <p:sp>
        <p:nvSpPr>
          <p:cNvPr id="133" name="Google Shape;133;p30"/>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4" name="Google Shape;134;p30"/>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
        <p:nvSpPr>
          <p:cNvPr id="135" name="Google Shape;135;p30"/>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6" name="Google Shape;136;p30"/>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rgbClr val="7F7F7F"/>
              </a:buClr>
              <a:buSzPts val="800"/>
              <a:buNone/>
              <a:defRPr b="0" sz="800">
                <a:solidFill>
                  <a:srgbClr val="7F7F7F"/>
                </a:solidFill>
                <a:latin typeface="Montserrat Light"/>
                <a:ea typeface="Montserrat Light"/>
                <a:cs typeface="Montserrat Light"/>
                <a:sym typeface="Montserrat Light"/>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2.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3" name="Google Shape;53;p13"/>
          <p:cNvCxnSpPr/>
          <p:nvPr/>
        </p:nvCxnSpPr>
        <p:spPr>
          <a:xfrm>
            <a:off x="7853188" y="4873632"/>
            <a:ext cx="0" cy="181597"/>
          </a:xfrm>
          <a:prstGeom prst="straightConnector1">
            <a:avLst/>
          </a:prstGeom>
          <a:noFill/>
          <a:ln cap="flat" cmpd="sng" w="19050">
            <a:solidFill>
              <a:schemeClr val="lt1">
                <a:alpha val="20000"/>
              </a:schemeClr>
            </a:solidFill>
            <a:prstDash val="solid"/>
            <a:miter lim="800000"/>
            <a:headEnd len="sm" w="sm" type="none"/>
            <a:tailEnd len="sm" w="sm" type="none"/>
          </a:ln>
        </p:spPr>
      </p:cxnSp>
      <p:sp>
        <p:nvSpPr>
          <p:cNvPr id="54" name="Google Shape;54;p13"/>
          <p:cNvSpPr/>
          <p:nvPr/>
        </p:nvSpPr>
        <p:spPr>
          <a:xfrm>
            <a:off x="8302880" y="4857504"/>
            <a:ext cx="213853" cy="21385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5" name="Google Shape;55;p13"/>
          <p:cNvSpPr/>
          <p:nvPr/>
        </p:nvSpPr>
        <p:spPr>
          <a:xfrm>
            <a:off x="8390670" y="4916135"/>
            <a:ext cx="59897" cy="96589"/>
          </a:xfrm>
          <a:prstGeom prst="chevron">
            <a:avLst>
              <a:gd fmla="val 76574" name="adj"/>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6" name="Google Shape;56;p13"/>
          <p:cNvSpPr/>
          <p:nvPr/>
        </p:nvSpPr>
        <p:spPr>
          <a:xfrm>
            <a:off x="8041685" y="4857504"/>
            <a:ext cx="213853" cy="21385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7" name="Google Shape;57;p13"/>
          <p:cNvSpPr/>
          <p:nvPr/>
        </p:nvSpPr>
        <p:spPr>
          <a:xfrm rot="10800000">
            <a:off x="8115187" y="4916135"/>
            <a:ext cx="59897" cy="96589"/>
          </a:xfrm>
          <a:prstGeom prst="chevron">
            <a:avLst>
              <a:gd fmla="val 76574" name="adj"/>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8" name="Google Shape;58;p13"/>
          <p:cNvSpPr/>
          <p:nvPr/>
        </p:nvSpPr>
        <p:spPr>
          <a:xfrm>
            <a:off x="7836011" y="0"/>
            <a:ext cx="679340" cy="24450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9" name="Google Shape;59;p13"/>
          <p:cNvSpPr txBox="1"/>
          <p:nvPr/>
        </p:nvSpPr>
        <p:spPr>
          <a:xfrm>
            <a:off x="7837669" y="49468"/>
            <a:ext cx="405516" cy="14445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0" i="0" lang="en" sz="700" u="none" cap="none" strike="noStrike">
                <a:solidFill>
                  <a:schemeClr val="dk1"/>
                </a:solidFill>
                <a:latin typeface="Montserrat Light"/>
                <a:ea typeface="Montserrat Light"/>
                <a:cs typeface="Montserrat Light"/>
                <a:sym typeface="Montserrat Light"/>
              </a:rPr>
              <a:t>PAGE</a:t>
            </a:r>
            <a:endParaRPr sz="1100"/>
          </a:p>
        </p:txBody>
      </p:sp>
      <p:sp>
        <p:nvSpPr>
          <p:cNvPr id="60" name="Google Shape;60;p13"/>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1pPr>
            <a:lvl2pPr indent="0" lvl="1"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2pPr>
            <a:lvl3pPr indent="0" lvl="2"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3pPr>
            <a:lvl4pPr indent="0" lvl="3"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4pPr>
            <a:lvl5pPr indent="0" lvl="4"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5pPr>
            <a:lvl6pPr indent="0" lvl="5"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6pPr>
            <a:lvl7pPr indent="0" lvl="6"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7pPr>
            <a:lvl8pPr indent="0" lvl="7"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8pPr>
            <a:lvl9pPr indent="0" lvl="8" marL="0" marR="0" rtl="0" algn="l">
              <a:spcBef>
                <a:spcPts val="0"/>
              </a:spcBef>
              <a:buNone/>
              <a:defRPr b="0" i="0" sz="800" u="none" cap="none" strike="noStrike">
                <a:solidFill>
                  <a:schemeClr val="dk1"/>
                </a:solidFill>
                <a:latin typeface="Montserrat Light"/>
                <a:ea typeface="Montserrat Light"/>
                <a:cs typeface="Montserrat Light"/>
                <a:sym typeface="Montserrat Light"/>
              </a:defRPr>
            </a:lvl9pPr>
          </a:lstStyle>
          <a:p>
            <a:pPr indent="0" lvl="0" marL="0" rtl="0" algn="l">
              <a:spcBef>
                <a:spcPts val="0"/>
              </a:spcBef>
              <a:spcAft>
                <a:spcPts val="0"/>
              </a:spcAft>
              <a:buNone/>
            </a:pPr>
            <a:fld id="{00000000-1234-1234-1234-123412341234}" type="slidenum">
              <a:rPr lang="en"/>
              <a:t>‹#›</a:t>
            </a:fld>
            <a:endParaRPr/>
          </a:p>
        </p:txBody>
      </p:sp>
      <p:sp>
        <p:nvSpPr>
          <p:cNvPr id="61" name="Google Shape;61;p13"/>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800" u="none" cap="none" strike="noStrike">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6.jpg"/><Relationship Id="rId4" Type="http://schemas.openxmlformats.org/officeDocument/2006/relationships/image" Target="../media/image9.jpg"/><Relationship Id="rId5"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8.jpg"/><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15.jpg"/><Relationship Id="rId4" Type="http://schemas.openxmlformats.org/officeDocument/2006/relationships/image" Target="../media/image12.jpg"/><Relationship Id="rId5"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5.jpg"/><Relationship Id="rId4" Type="http://schemas.openxmlformats.org/officeDocument/2006/relationships/image" Target="../media/image10.jpg"/><Relationship Id="rId5" Type="http://schemas.openxmlformats.org/officeDocument/2006/relationships/image" Target="../media/image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9.jpg"/><Relationship Id="rId4" Type="http://schemas.openxmlformats.org/officeDocument/2006/relationships/image" Target="../media/image9.jpg"/><Relationship Id="rId5"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25.jpg"/><Relationship Id="rId4" Type="http://schemas.openxmlformats.org/officeDocument/2006/relationships/image" Target="../media/image14.jpg"/><Relationship Id="rId5" Type="http://schemas.openxmlformats.org/officeDocument/2006/relationships/image" Target="../media/image23.jpg"/><Relationship Id="rId6"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27.jpg"/><Relationship Id="rId4" Type="http://schemas.openxmlformats.org/officeDocument/2006/relationships/image" Target="../media/image20.jpg"/><Relationship Id="rId5" Type="http://schemas.openxmlformats.org/officeDocument/2006/relationships/image" Target="../media/image29.jpg"/><Relationship Id="rId6" Type="http://schemas.openxmlformats.org/officeDocument/2006/relationships/image" Target="../media/image17.jpg"/><Relationship Id="rId7" Type="http://schemas.openxmlformats.org/officeDocument/2006/relationships/image" Target="../media/image24.jpg"/><Relationship Id="rId8" Type="http://schemas.openxmlformats.org/officeDocument/2006/relationships/image" Target="../media/image2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22.jpg"/><Relationship Id="rId5" Type="http://schemas.openxmlformats.org/officeDocument/2006/relationships/image" Target="../media/image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26.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31"/>
          <p:cNvSpPr/>
          <p:nvPr/>
        </p:nvSpPr>
        <p:spPr>
          <a:xfrm>
            <a:off x="0" y="0"/>
            <a:ext cx="9144000" cy="5143499"/>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42" name="Google Shape;142;p31"/>
          <p:cNvPicPr preferRelativeResize="0"/>
          <p:nvPr/>
        </p:nvPicPr>
        <p:blipFill rotWithShape="1">
          <a:blip r:embed="rId3">
            <a:alphaModFix/>
          </a:blip>
          <a:srcRect b="0" l="0" r="0" t="0"/>
          <a:stretch/>
        </p:blipFill>
        <p:spPr>
          <a:xfrm>
            <a:off x="2728913" y="1831442"/>
            <a:ext cx="3686175" cy="148061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40"/>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12" name="Google Shape;312;p40"/>
          <p:cNvPicPr preferRelativeResize="0"/>
          <p:nvPr>
            <p:ph idx="2" type="pic"/>
          </p:nvPr>
        </p:nvPicPr>
        <p:blipFill rotWithShape="1">
          <a:blip r:embed="rId3">
            <a:alphaModFix/>
          </a:blip>
          <a:srcRect b="0" l="16688" r="16688" t="0"/>
          <a:stretch/>
        </p:blipFill>
        <p:spPr>
          <a:xfrm>
            <a:off x="1625539" y="1528213"/>
            <a:ext cx="1866079" cy="1868129"/>
          </a:xfrm>
          <a:prstGeom prst="rect">
            <a:avLst/>
          </a:prstGeom>
          <a:noFill/>
          <a:ln>
            <a:noFill/>
          </a:ln>
        </p:spPr>
      </p:pic>
      <p:pic>
        <p:nvPicPr>
          <p:cNvPr id="313" name="Google Shape;313;p40"/>
          <p:cNvPicPr preferRelativeResize="0"/>
          <p:nvPr>
            <p:ph idx="3" type="pic"/>
          </p:nvPr>
        </p:nvPicPr>
        <p:blipFill rotWithShape="1">
          <a:blip r:embed="rId4">
            <a:alphaModFix/>
          </a:blip>
          <a:srcRect b="0" l="16688" r="16688" t="0"/>
          <a:stretch/>
        </p:blipFill>
        <p:spPr>
          <a:xfrm>
            <a:off x="3638962" y="1528213"/>
            <a:ext cx="1866079" cy="1868129"/>
          </a:xfrm>
          <a:prstGeom prst="rect">
            <a:avLst/>
          </a:prstGeom>
          <a:noFill/>
          <a:ln>
            <a:noFill/>
          </a:ln>
        </p:spPr>
      </p:pic>
      <p:pic>
        <p:nvPicPr>
          <p:cNvPr id="314" name="Google Shape;314;p40"/>
          <p:cNvPicPr preferRelativeResize="0"/>
          <p:nvPr>
            <p:ph idx="4" type="pic"/>
          </p:nvPr>
        </p:nvPicPr>
        <p:blipFill rotWithShape="1">
          <a:blip r:embed="rId5">
            <a:alphaModFix/>
          </a:blip>
          <a:srcRect b="0" l="16688" r="16688" t="0"/>
          <a:stretch/>
        </p:blipFill>
        <p:spPr>
          <a:xfrm>
            <a:off x="5652383" y="1528213"/>
            <a:ext cx="1866079" cy="1868129"/>
          </a:xfrm>
          <a:prstGeom prst="rect">
            <a:avLst/>
          </a:prstGeom>
          <a:noFill/>
          <a:ln>
            <a:noFill/>
          </a:ln>
        </p:spPr>
      </p:pic>
      <p:sp>
        <p:nvSpPr>
          <p:cNvPr id="315" name="Google Shape;315;p40"/>
          <p:cNvSpPr txBox="1"/>
          <p:nvPr>
            <p:ph idx="11" type="ftr"/>
          </p:nvPr>
        </p:nvSpPr>
        <p:spPr>
          <a:xfrm>
            <a:off x="6496126" y="4827500"/>
            <a:ext cx="2019300" cy="27390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r>
              <a:rPr lang="en" sz="1100"/>
              <a:t>www.infobusiness.com</a:t>
            </a:r>
            <a:endParaRPr sz="1100"/>
          </a:p>
        </p:txBody>
      </p:sp>
      <p:sp>
        <p:nvSpPr>
          <p:cNvPr id="316" name="Google Shape;316;p40"/>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fld id="{00000000-1234-1234-1234-123412341234}" type="slidenum">
              <a:rPr lang="en" sz="1100"/>
              <a:t>‹#›</a:t>
            </a:fld>
            <a:endParaRPr sz="1100"/>
          </a:p>
        </p:txBody>
      </p:sp>
      <p:sp>
        <p:nvSpPr>
          <p:cNvPr id="317" name="Google Shape;317;p40"/>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300"/>
              <a:buFont typeface="Montserrat"/>
              <a:buNone/>
            </a:pPr>
            <a:r>
              <a:rPr lang="en" sz="1100">
                <a:solidFill>
                  <a:schemeClr val="lt1"/>
                </a:solidFill>
              </a:rPr>
              <a:t>Company Service</a:t>
            </a:r>
            <a:endParaRPr sz="1100"/>
          </a:p>
        </p:txBody>
      </p:sp>
      <p:sp>
        <p:nvSpPr>
          <p:cNvPr id="318" name="Google Shape;318;p40"/>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rtl="0" algn="ctr">
              <a:lnSpc>
                <a:spcPct val="90000"/>
              </a:lnSpc>
              <a:spcBef>
                <a:spcPts val="0"/>
              </a:spcBef>
              <a:spcAft>
                <a:spcPts val="0"/>
              </a:spcAft>
              <a:buClr>
                <a:srgbClr val="7F7F7F"/>
              </a:buClr>
              <a:buSzPts val="800"/>
              <a:buNone/>
            </a:pPr>
            <a:r>
              <a:rPr b="1" lang="en" sz="1100">
                <a:latin typeface="Montserrat Light"/>
                <a:ea typeface="Montserrat Light"/>
                <a:cs typeface="Montserrat Light"/>
                <a:sym typeface="Montserrat Light"/>
              </a:rPr>
              <a:t>The example text goes own.</a:t>
            </a:r>
            <a:endParaRPr sz="1100"/>
          </a:p>
        </p:txBody>
      </p:sp>
      <p:sp>
        <p:nvSpPr>
          <p:cNvPr id="319" name="Google Shape;319;p40"/>
          <p:cNvSpPr/>
          <p:nvPr/>
        </p:nvSpPr>
        <p:spPr>
          <a:xfrm>
            <a:off x="2389849" y="2032292"/>
            <a:ext cx="337457" cy="85997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0" name="Google Shape;320;p40"/>
          <p:cNvSpPr/>
          <p:nvPr/>
        </p:nvSpPr>
        <p:spPr>
          <a:xfrm>
            <a:off x="4403271" y="2032292"/>
            <a:ext cx="337457" cy="85997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1" name="Google Shape;321;p40"/>
          <p:cNvSpPr/>
          <p:nvPr/>
        </p:nvSpPr>
        <p:spPr>
          <a:xfrm>
            <a:off x="6416693" y="2032292"/>
            <a:ext cx="337457" cy="85997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2" name="Google Shape;322;p40"/>
          <p:cNvSpPr txBox="1"/>
          <p:nvPr/>
        </p:nvSpPr>
        <p:spPr>
          <a:xfrm rot="-5400000">
            <a:off x="2226563" y="2323777"/>
            <a:ext cx="6640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2015</a:t>
            </a:r>
            <a:endParaRPr sz="1100"/>
          </a:p>
        </p:txBody>
      </p:sp>
      <p:sp>
        <p:nvSpPr>
          <p:cNvPr id="323" name="Google Shape;323;p40"/>
          <p:cNvSpPr txBox="1"/>
          <p:nvPr/>
        </p:nvSpPr>
        <p:spPr>
          <a:xfrm rot="-5400000">
            <a:off x="4239986" y="2323778"/>
            <a:ext cx="6640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2017</a:t>
            </a:r>
            <a:endParaRPr sz="1100"/>
          </a:p>
        </p:txBody>
      </p:sp>
      <p:sp>
        <p:nvSpPr>
          <p:cNvPr id="324" name="Google Shape;324;p40"/>
          <p:cNvSpPr txBox="1"/>
          <p:nvPr/>
        </p:nvSpPr>
        <p:spPr>
          <a:xfrm rot="-5400000">
            <a:off x="6253408" y="2323778"/>
            <a:ext cx="6640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2018</a:t>
            </a:r>
            <a:endParaRPr sz="1100"/>
          </a:p>
        </p:txBody>
      </p:sp>
      <p:grpSp>
        <p:nvGrpSpPr>
          <p:cNvPr id="325" name="Google Shape;325;p40"/>
          <p:cNvGrpSpPr/>
          <p:nvPr/>
        </p:nvGrpSpPr>
        <p:grpSpPr>
          <a:xfrm>
            <a:off x="1625513" y="3714262"/>
            <a:ext cx="1803419" cy="900652"/>
            <a:chOff x="838199" y="2387894"/>
            <a:chExt cx="2209801" cy="1200869"/>
          </a:xfrm>
        </p:grpSpPr>
        <p:sp>
          <p:nvSpPr>
            <p:cNvPr id="326" name="Google Shape;326;p40"/>
            <p:cNvSpPr txBox="1"/>
            <p:nvPr/>
          </p:nvSpPr>
          <p:spPr>
            <a:xfrm>
              <a:off x="838199" y="2747955"/>
              <a:ext cx="2209801" cy="84080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waters. Air saying fruitful were.</a:t>
              </a:r>
              <a:endParaRPr sz="1100"/>
            </a:p>
          </p:txBody>
        </p:sp>
        <p:sp>
          <p:nvSpPr>
            <p:cNvPr id="327" name="Google Shape;327;p40"/>
            <p:cNvSpPr txBox="1"/>
            <p:nvPr/>
          </p:nvSpPr>
          <p:spPr>
            <a:xfrm>
              <a:off x="838199" y="2387894"/>
              <a:ext cx="22098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Something About</a:t>
              </a:r>
              <a:endParaRPr sz="1100"/>
            </a:p>
          </p:txBody>
        </p:sp>
      </p:grpSp>
      <p:grpSp>
        <p:nvGrpSpPr>
          <p:cNvPr id="328" name="Google Shape;328;p40"/>
          <p:cNvGrpSpPr/>
          <p:nvPr/>
        </p:nvGrpSpPr>
        <p:grpSpPr>
          <a:xfrm>
            <a:off x="3673775" y="3714258"/>
            <a:ext cx="1833472" cy="900652"/>
            <a:chOff x="838199" y="2387894"/>
            <a:chExt cx="2209801" cy="1200869"/>
          </a:xfrm>
        </p:grpSpPr>
        <p:sp>
          <p:nvSpPr>
            <p:cNvPr id="329" name="Google Shape;329;p40"/>
            <p:cNvSpPr txBox="1"/>
            <p:nvPr/>
          </p:nvSpPr>
          <p:spPr>
            <a:xfrm>
              <a:off x="838199" y="2747955"/>
              <a:ext cx="2209801" cy="84080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waters. Air saying fruitful were.</a:t>
              </a:r>
              <a:endParaRPr sz="1100"/>
            </a:p>
          </p:txBody>
        </p:sp>
        <p:sp>
          <p:nvSpPr>
            <p:cNvPr id="330" name="Google Shape;330;p40"/>
            <p:cNvSpPr txBox="1"/>
            <p:nvPr/>
          </p:nvSpPr>
          <p:spPr>
            <a:xfrm>
              <a:off x="838199" y="2387894"/>
              <a:ext cx="22098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Something About</a:t>
              </a:r>
              <a:endParaRPr sz="1100"/>
            </a:p>
          </p:txBody>
        </p:sp>
      </p:grpSp>
      <p:grpSp>
        <p:nvGrpSpPr>
          <p:cNvPr id="331" name="Google Shape;331;p40"/>
          <p:cNvGrpSpPr/>
          <p:nvPr/>
        </p:nvGrpSpPr>
        <p:grpSpPr>
          <a:xfrm>
            <a:off x="5652344" y="3714275"/>
            <a:ext cx="1933355" cy="908371"/>
            <a:chOff x="838199" y="2387894"/>
            <a:chExt cx="2209801" cy="1211161"/>
          </a:xfrm>
        </p:grpSpPr>
        <p:sp>
          <p:nvSpPr>
            <p:cNvPr id="332" name="Google Shape;332;p40"/>
            <p:cNvSpPr txBox="1"/>
            <p:nvPr/>
          </p:nvSpPr>
          <p:spPr>
            <a:xfrm>
              <a:off x="838199" y="2758155"/>
              <a:ext cx="2209800" cy="84090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waters. Air saying fruitful were.</a:t>
              </a:r>
              <a:endParaRPr sz="1100"/>
            </a:p>
          </p:txBody>
        </p:sp>
        <p:sp>
          <p:nvSpPr>
            <p:cNvPr id="333" name="Google Shape;333;p40"/>
            <p:cNvSpPr txBox="1"/>
            <p:nvPr/>
          </p:nvSpPr>
          <p:spPr>
            <a:xfrm>
              <a:off x="838199" y="2387894"/>
              <a:ext cx="22098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Something About</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Google Shape;338;p41"/>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39" name="Google Shape;339;p41"/>
          <p:cNvPicPr preferRelativeResize="0"/>
          <p:nvPr>
            <p:ph idx="3" type="pic"/>
          </p:nvPr>
        </p:nvPicPr>
        <p:blipFill rotWithShape="1">
          <a:blip r:embed="rId3">
            <a:alphaModFix/>
          </a:blip>
          <a:srcRect b="976" l="0" r="0" t="976"/>
          <a:stretch/>
        </p:blipFill>
        <p:spPr>
          <a:xfrm>
            <a:off x="642258" y="-1"/>
            <a:ext cx="3929742" cy="2571751"/>
          </a:xfrm>
          <a:prstGeom prst="rect">
            <a:avLst/>
          </a:prstGeom>
          <a:noFill/>
          <a:ln>
            <a:noFill/>
          </a:ln>
        </p:spPr>
      </p:pic>
      <p:grpSp>
        <p:nvGrpSpPr>
          <p:cNvPr id="340" name="Google Shape;340;p41"/>
          <p:cNvGrpSpPr/>
          <p:nvPr/>
        </p:nvGrpSpPr>
        <p:grpSpPr>
          <a:xfrm>
            <a:off x="5167993" y="770150"/>
            <a:ext cx="3753232" cy="925300"/>
            <a:chOff x="838200" y="838183"/>
            <a:chExt cx="5004310" cy="1233733"/>
          </a:xfrm>
        </p:grpSpPr>
        <p:sp>
          <p:nvSpPr>
            <p:cNvPr id="341" name="Google Shape;341;p41"/>
            <p:cNvSpPr txBox="1"/>
            <p:nvPr/>
          </p:nvSpPr>
          <p:spPr>
            <a:xfrm>
              <a:off x="838210" y="838183"/>
              <a:ext cx="5004300" cy="908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Team Members</a:t>
              </a:r>
              <a:endParaRPr sz="1100"/>
            </a:p>
          </p:txBody>
        </p:sp>
        <p:sp>
          <p:nvSpPr>
            <p:cNvPr id="342" name="Google Shape;342;p41"/>
            <p:cNvSpPr txBox="1"/>
            <p:nvPr/>
          </p:nvSpPr>
          <p:spPr>
            <a:xfrm>
              <a:off x="838200" y="1517918"/>
              <a:ext cx="264522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7F7F7F"/>
                  </a:solidFill>
                  <a:latin typeface="Montserrat Light"/>
                  <a:ea typeface="Montserrat Light"/>
                  <a:cs typeface="Montserrat Light"/>
                  <a:sym typeface="Montserrat Light"/>
                </a:rPr>
                <a:t>Presentation</a:t>
              </a:r>
              <a:endParaRPr sz="1100"/>
            </a:p>
          </p:txBody>
        </p:sp>
      </p:grpSp>
      <p:sp>
        <p:nvSpPr>
          <p:cNvPr id="343" name="Google Shape;343;p41"/>
          <p:cNvSpPr txBox="1"/>
          <p:nvPr/>
        </p:nvSpPr>
        <p:spPr>
          <a:xfrm>
            <a:off x="5167993" y="1738113"/>
            <a:ext cx="3333749" cy="358897"/>
          </a:xfrm>
          <a:prstGeom prst="rect">
            <a:avLst/>
          </a:prstGeom>
          <a:noFill/>
          <a:ln>
            <a:noFill/>
          </a:ln>
        </p:spPr>
        <p:txBody>
          <a:bodyPr anchorCtr="0" anchor="t" bIns="34275" lIns="68575" spcFirstLastPara="1" rIns="68575" wrap="square" tIns="34275">
            <a:noAutofit/>
          </a:bodyPr>
          <a:lstStyle/>
          <a:p>
            <a:pPr indent="0" lvl="0" marL="0" marR="0" rtl="0" algn="just">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not simply random text. It has years old. Richard McClintock, a Latin professor at Hampden</a:t>
            </a:r>
            <a:endParaRPr sz="700">
              <a:solidFill>
                <a:srgbClr val="7F7F7F"/>
              </a:solidFill>
              <a:latin typeface="Montserrat Light"/>
              <a:ea typeface="Montserrat Light"/>
              <a:cs typeface="Montserrat Light"/>
              <a:sym typeface="Montserrat Light"/>
            </a:endParaRPr>
          </a:p>
        </p:txBody>
      </p:sp>
      <p:grpSp>
        <p:nvGrpSpPr>
          <p:cNvPr id="344" name="Google Shape;344;p41"/>
          <p:cNvGrpSpPr/>
          <p:nvPr/>
        </p:nvGrpSpPr>
        <p:grpSpPr>
          <a:xfrm>
            <a:off x="5167993" y="2560797"/>
            <a:ext cx="1295450" cy="748461"/>
            <a:chOff x="1096893" y="4368148"/>
            <a:chExt cx="1727266" cy="997948"/>
          </a:xfrm>
        </p:grpSpPr>
        <p:sp>
          <p:nvSpPr>
            <p:cNvPr id="345" name="Google Shape;345;p41"/>
            <p:cNvSpPr txBox="1"/>
            <p:nvPr/>
          </p:nvSpPr>
          <p:spPr>
            <a:xfrm>
              <a:off x="1096893" y="4368148"/>
              <a:ext cx="1479616"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a:ea typeface="Montserrat"/>
                  <a:cs typeface="Montserrat"/>
                  <a:sym typeface="Montserrat"/>
                </a:rPr>
                <a:t>Lorem Ipsum</a:t>
              </a:r>
              <a:endParaRPr sz="1100"/>
            </a:p>
          </p:txBody>
        </p:sp>
        <p:sp>
          <p:nvSpPr>
            <p:cNvPr id="346" name="Google Shape;346;p41"/>
            <p:cNvSpPr txBox="1"/>
            <p:nvPr/>
          </p:nvSpPr>
          <p:spPr>
            <a:xfrm>
              <a:off x="1096893" y="4897290"/>
              <a:ext cx="1727266" cy="468806"/>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rgbClr val="7F7F7F"/>
                </a:buClr>
                <a:buSzPts val="700"/>
                <a:buFont typeface="Arial"/>
                <a:buNone/>
              </a:pPr>
              <a:r>
                <a:rPr b="0" i="0" lang="en" sz="700">
                  <a:solidFill>
                    <a:srgbClr val="7F7F7F"/>
                  </a:solidFill>
                  <a:latin typeface="Montserrat"/>
                  <a:ea typeface="Montserrat"/>
                  <a:cs typeface="Montserrat"/>
                  <a:sym typeface="Montserrat"/>
                </a:rPr>
                <a:t>Passages of lorem ipsum example text.</a:t>
              </a:r>
              <a:endParaRPr sz="1100"/>
            </a:p>
          </p:txBody>
        </p:sp>
        <p:sp>
          <p:nvSpPr>
            <p:cNvPr id="347" name="Google Shape;347;p41"/>
            <p:cNvSpPr txBox="1"/>
            <p:nvPr/>
          </p:nvSpPr>
          <p:spPr>
            <a:xfrm>
              <a:off x="1096893" y="4644171"/>
              <a:ext cx="88906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a:ea typeface="Montserrat"/>
                  <a:cs typeface="Montserrat"/>
                  <a:sym typeface="Montserrat"/>
                </a:rPr>
                <a:t>/ Post title</a:t>
              </a:r>
              <a:endParaRPr sz="1100"/>
            </a:p>
          </p:txBody>
        </p:sp>
      </p:grpSp>
      <p:grpSp>
        <p:nvGrpSpPr>
          <p:cNvPr id="348" name="Google Shape;348;p41"/>
          <p:cNvGrpSpPr/>
          <p:nvPr/>
        </p:nvGrpSpPr>
        <p:grpSpPr>
          <a:xfrm>
            <a:off x="5167993" y="3624877"/>
            <a:ext cx="1295450" cy="748461"/>
            <a:chOff x="1096893" y="4368148"/>
            <a:chExt cx="1727266" cy="997948"/>
          </a:xfrm>
        </p:grpSpPr>
        <p:sp>
          <p:nvSpPr>
            <p:cNvPr id="349" name="Google Shape;349;p41"/>
            <p:cNvSpPr txBox="1"/>
            <p:nvPr/>
          </p:nvSpPr>
          <p:spPr>
            <a:xfrm>
              <a:off x="1096893" y="4368148"/>
              <a:ext cx="1479616"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a:ea typeface="Montserrat"/>
                  <a:cs typeface="Montserrat"/>
                  <a:sym typeface="Montserrat"/>
                </a:rPr>
                <a:t>Lorem Ipsum</a:t>
              </a:r>
              <a:endParaRPr sz="1100"/>
            </a:p>
          </p:txBody>
        </p:sp>
        <p:sp>
          <p:nvSpPr>
            <p:cNvPr id="350" name="Google Shape;350;p41"/>
            <p:cNvSpPr txBox="1"/>
            <p:nvPr/>
          </p:nvSpPr>
          <p:spPr>
            <a:xfrm>
              <a:off x="1096893" y="4897290"/>
              <a:ext cx="1727266" cy="468806"/>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rgbClr val="7F7F7F"/>
                </a:buClr>
                <a:buSzPts val="700"/>
                <a:buFont typeface="Arial"/>
                <a:buNone/>
              </a:pPr>
              <a:r>
                <a:rPr b="0" i="0" lang="en" sz="700">
                  <a:solidFill>
                    <a:srgbClr val="7F7F7F"/>
                  </a:solidFill>
                  <a:latin typeface="Montserrat"/>
                  <a:ea typeface="Montserrat"/>
                  <a:cs typeface="Montserrat"/>
                  <a:sym typeface="Montserrat"/>
                </a:rPr>
                <a:t>Passages of lorem ipsum example text.</a:t>
              </a:r>
              <a:endParaRPr sz="1100"/>
            </a:p>
          </p:txBody>
        </p:sp>
        <p:sp>
          <p:nvSpPr>
            <p:cNvPr id="351" name="Google Shape;351;p41"/>
            <p:cNvSpPr txBox="1"/>
            <p:nvPr/>
          </p:nvSpPr>
          <p:spPr>
            <a:xfrm>
              <a:off x="1096893" y="4644171"/>
              <a:ext cx="88906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a:ea typeface="Montserrat"/>
                  <a:cs typeface="Montserrat"/>
                  <a:sym typeface="Montserrat"/>
                </a:rPr>
                <a:t>/ Post title</a:t>
              </a:r>
              <a:endParaRPr sz="1100"/>
            </a:p>
          </p:txBody>
        </p:sp>
      </p:grpSp>
      <p:pic>
        <p:nvPicPr>
          <p:cNvPr id="352" name="Google Shape;352;p41"/>
          <p:cNvPicPr preferRelativeResize="0"/>
          <p:nvPr>
            <p:ph idx="2" type="pic"/>
          </p:nvPr>
        </p:nvPicPr>
        <p:blipFill rotWithShape="1">
          <a:blip r:embed="rId4">
            <a:alphaModFix/>
          </a:blip>
          <a:srcRect b="2898" l="0" r="0" t="2898"/>
          <a:stretch/>
        </p:blipFill>
        <p:spPr>
          <a:xfrm>
            <a:off x="642258" y="2571750"/>
            <a:ext cx="3929742" cy="25717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2"/>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58" name="Google Shape;358;p42"/>
          <p:cNvPicPr preferRelativeResize="0"/>
          <p:nvPr>
            <p:ph idx="2" type="pic"/>
          </p:nvPr>
        </p:nvPicPr>
        <p:blipFill rotWithShape="1">
          <a:blip r:embed="rId3">
            <a:alphaModFix/>
          </a:blip>
          <a:srcRect b="0" l="32" r="31" t="0"/>
          <a:stretch/>
        </p:blipFill>
        <p:spPr>
          <a:xfrm>
            <a:off x="1625539" y="1528213"/>
            <a:ext cx="1866079" cy="1868129"/>
          </a:xfrm>
          <a:prstGeom prst="rect">
            <a:avLst/>
          </a:prstGeom>
          <a:noFill/>
          <a:ln>
            <a:noFill/>
          </a:ln>
        </p:spPr>
      </p:pic>
      <p:pic>
        <p:nvPicPr>
          <p:cNvPr id="359" name="Google Shape;359;p42"/>
          <p:cNvPicPr preferRelativeResize="0"/>
          <p:nvPr>
            <p:ph idx="3" type="pic"/>
          </p:nvPr>
        </p:nvPicPr>
        <p:blipFill rotWithShape="1">
          <a:blip r:embed="rId4">
            <a:alphaModFix/>
          </a:blip>
          <a:srcRect b="0" l="32" r="31" t="0"/>
          <a:stretch/>
        </p:blipFill>
        <p:spPr>
          <a:xfrm>
            <a:off x="3638962" y="1528213"/>
            <a:ext cx="1866079" cy="1868129"/>
          </a:xfrm>
          <a:prstGeom prst="rect">
            <a:avLst/>
          </a:prstGeom>
          <a:noFill/>
          <a:ln>
            <a:noFill/>
          </a:ln>
        </p:spPr>
      </p:pic>
      <p:pic>
        <p:nvPicPr>
          <p:cNvPr id="360" name="Google Shape;360;p42"/>
          <p:cNvPicPr preferRelativeResize="0"/>
          <p:nvPr>
            <p:ph idx="4" type="pic"/>
          </p:nvPr>
        </p:nvPicPr>
        <p:blipFill rotWithShape="1">
          <a:blip r:embed="rId5">
            <a:alphaModFix/>
          </a:blip>
          <a:srcRect b="0" l="32" r="31" t="0"/>
          <a:stretch/>
        </p:blipFill>
        <p:spPr>
          <a:xfrm>
            <a:off x="5652383" y="1528213"/>
            <a:ext cx="1866079" cy="1868129"/>
          </a:xfrm>
          <a:prstGeom prst="rect">
            <a:avLst/>
          </a:prstGeom>
          <a:noFill/>
          <a:ln>
            <a:noFill/>
          </a:ln>
        </p:spPr>
      </p:pic>
      <p:sp>
        <p:nvSpPr>
          <p:cNvPr id="361" name="Google Shape;361;p42"/>
          <p:cNvSpPr txBox="1"/>
          <p:nvPr>
            <p:ph idx="11" type="ftr"/>
          </p:nvPr>
        </p:nvSpPr>
        <p:spPr>
          <a:xfrm>
            <a:off x="6496126" y="4827500"/>
            <a:ext cx="1780200" cy="27390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r>
              <a:rPr lang="en" sz="1100"/>
              <a:t>www.infobusiness.com</a:t>
            </a:r>
            <a:endParaRPr sz="1100"/>
          </a:p>
        </p:txBody>
      </p:sp>
      <p:sp>
        <p:nvSpPr>
          <p:cNvPr id="362" name="Google Shape;362;p42"/>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fld id="{00000000-1234-1234-1234-123412341234}" type="slidenum">
              <a:rPr lang="en" sz="1100"/>
              <a:t>‹#›</a:t>
            </a:fld>
            <a:endParaRPr sz="1100"/>
          </a:p>
        </p:txBody>
      </p:sp>
      <p:sp>
        <p:nvSpPr>
          <p:cNvPr id="363" name="Google Shape;363;p42"/>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300"/>
              <a:buFont typeface="Montserrat"/>
              <a:buNone/>
            </a:pPr>
            <a:r>
              <a:rPr lang="en" sz="1100">
                <a:solidFill>
                  <a:schemeClr val="lt1"/>
                </a:solidFill>
              </a:rPr>
              <a:t>Team Members</a:t>
            </a:r>
            <a:endParaRPr sz="1100"/>
          </a:p>
        </p:txBody>
      </p:sp>
      <p:sp>
        <p:nvSpPr>
          <p:cNvPr id="364" name="Google Shape;364;p42"/>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rtl="0" algn="ctr">
              <a:lnSpc>
                <a:spcPct val="90000"/>
              </a:lnSpc>
              <a:spcBef>
                <a:spcPts val="0"/>
              </a:spcBef>
              <a:spcAft>
                <a:spcPts val="0"/>
              </a:spcAft>
              <a:buClr>
                <a:srgbClr val="7F7F7F"/>
              </a:buClr>
              <a:buSzPts val="800"/>
              <a:buNone/>
            </a:pPr>
            <a:r>
              <a:rPr b="1" lang="en" sz="1100">
                <a:latin typeface="Montserrat Light"/>
                <a:ea typeface="Montserrat Light"/>
                <a:cs typeface="Montserrat Light"/>
                <a:sym typeface="Montserrat Light"/>
              </a:rPr>
              <a:t>The example text goes own.</a:t>
            </a:r>
            <a:endParaRPr sz="1100"/>
          </a:p>
        </p:txBody>
      </p:sp>
      <p:grpSp>
        <p:nvGrpSpPr>
          <p:cNvPr id="365" name="Google Shape;365;p42"/>
          <p:cNvGrpSpPr/>
          <p:nvPr/>
        </p:nvGrpSpPr>
        <p:grpSpPr>
          <a:xfrm>
            <a:off x="1711272" y="3666376"/>
            <a:ext cx="1780345" cy="885678"/>
            <a:chOff x="773629" y="4349096"/>
            <a:chExt cx="2373794" cy="1180904"/>
          </a:xfrm>
        </p:grpSpPr>
        <p:sp>
          <p:nvSpPr>
            <p:cNvPr id="366" name="Google Shape;366;p42"/>
            <p:cNvSpPr txBox="1"/>
            <p:nvPr/>
          </p:nvSpPr>
          <p:spPr>
            <a:xfrm>
              <a:off x="1018195" y="4349096"/>
              <a:ext cx="1884662"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Lorem Ipsum</a:t>
              </a:r>
              <a:endParaRPr sz="1100"/>
            </a:p>
          </p:txBody>
        </p:sp>
        <p:sp>
          <p:nvSpPr>
            <p:cNvPr id="367" name="Google Shape;367;p42"/>
            <p:cNvSpPr txBox="1"/>
            <p:nvPr/>
          </p:nvSpPr>
          <p:spPr>
            <a:xfrm>
              <a:off x="773629" y="4897289"/>
              <a:ext cx="2373794" cy="63271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7F7F7F"/>
                </a:buClr>
                <a:buSzPts val="700"/>
                <a:buFont typeface="Arial"/>
                <a:buNone/>
              </a:pPr>
              <a:r>
                <a:rPr b="0" i="0" lang="en" sz="700">
                  <a:solidFill>
                    <a:srgbClr val="7F7F7F"/>
                  </a:solidFill>
                  <a:latin typeface="Montserrat"/>
                  <a:ea typeface="Montserrat"/>
                  <a:cs typeface="Montserrat"/>
                  <a:sym typeface="Montserrat"/>
                </a:rPr>
                <a:t>Passages of lorem ipsum variations of passages example text.</a:t>
              </a:r>
              <a:endParaRPr sz="1100"/>
            </a:p>
          </p:txBody>
        </p:sp>
        <p:sp>
          <p:nvSpPr>
            <p:cNvPr id="368" name="Google Shape;368;p42"/>
            <p:cNvSpPr txBox="1"/>
            <p:nvPr/>
          </p:nvSpPr>
          <p:spPr>
            <a:xfrm>
              <a:off x="1205532" y="4644171"/>
              <a:ext cx="150998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grpSp>
      <p:grpSp>
        <p:nvGrpSpPr>
          <p:cNvPr id="369" name="Google Shape;369;p42"/>
          <p:cNvGrpSpPr/>
          <p:nvPr/>
        </p:nvGrpSpPr>
        <p:grpSpPr>
          <a:xfrm>
            <a:off x="3724695" y="3666376"/>
            <a:ext cx="1780345" cy="885678"/>
            <a:chOff x="773629" y="4349096"/>
            <a:chExt cx="2373794" cy="1180904"/>
          </a:xfrm>
        </p:grpSpPr>
        <p:sp>
          <p:nvSpPr>
            <p:cNvPr id="370" name="Google Shape;370;p42"/>
            <p:cNvSpPr txBox="1"/>
            <p:nvPr/>
          </p:nvSpPr>
          <p:spPr>
            <a:xfrm>
              <a:off x="1018195" y="4349096"/>
              <a:ext cx="1884662"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Lorem Ipsum</a:t>
              </a:r>
              <a:endParaRPr sz="1100"/>
            </a:p>
          </p:txBody>
        </p:sp>
        <p:sp>
          <p:nvSpPr>
            <p:cNvPr id="371" name="Google Shape;371;p42"/>
            <p:cNvSpPr txBox="1"/>
            <p:nvPr/>
          </p:nvSpPr>
          <p:spPr>
            <a:xfrm>
              <a:off x="773629" y="4897289"/>
              <a:ext cx="2373794" cy="63271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7F7F7F"/>
                </a:buClr>
                <a:buSzPts val="700"/>
                <a:buFont typeface="Arial"/>
                <a:buNone/>
              </a:pPr>
              <a:r>
                <a:rPr b="0" i="0" lang="en" sz="700">
                  <a:solidFill>
                    <a:srgbClr val="7F7F7F"/>
                  </a:solidFill>
                  <a:latin typeface="Montserrat"/>
                  <a:ea typeface="Montserrat"/>
                  <a:cs typeface="Montserrat"/>
                  <a:sym typeface="Montserrat"/>
                </a:rPr>
                <a:t>Passages of lorem ipsum variations of passages example text.</a:t>
              </a:r>
              <a:endParaRPr sz="1100"/>
            </a:p>
          </p:txBody>
        </p:sp>
        <p:sp>
          <p:nvSpPr>
            <p:cNvPr id="372" name="Google Shape;372;p42"/>
            <p:cNvSpPr txBox="1"/>
            <p:nvPr/>
          </p:nvSpPr>
          <p:spPr>
            <a:xfrm>
              <a:off x="1205532" y="4644171"/>
              <a:ext cx="150998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grpSp>
      <p:grpSp>
        <p:nvGrpSpPr>
          <p:cNvPr id="373" name="Google Shape;373;p42"/>
          <p:cNvGrpSpPr/>
          <p:nvPr/>
        </p:nvGrpSpPr>
        <p:grpSpPr>
          <a:xfrm>
            <a:off x="5738116" y="3666376"/>
            <a:ext cx="1780345" cy="885678"/>
            <a:chOff x="773629" y="4349096"/>
            <a:chExt cx="2373794" cy="1180904"/>
          </a:xfrm>
        </p:grpSpPr>
        <p:sp>
          <p:nvSpPr>
            <p:cNvPr id="374" name="Google Shape;374;p42"/>
            <p:cNvSpPr txBox="1"/>
            <p:nvPr/>
          </p:nvSpPr>
          <p:spPr>
            <a:xfrm>
              <a:off x="1018195" y="4349096"/>
              <a:ext cx="1884662"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Lorem Ipsum</a:t>
              </a:r>
              <a:endParaRPr sz="1100"/>
            </a:p>
          </p:txBody>
        </p:sp>
        <p:sp>
          <p:nvSpPr>
            <p:cNvPr id="375" name="Google Shape;375;p42"/>
            <p:cNvSpPr txBox="1"/>
            <p:nvPr/>
          </p:nvSpPr>
          <p:spPr>
            <a:xfrm>
              <a:off x="773629" y="4897289"/>
              <a:ext cx="2373794" cy="63271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7F7F7F"/>
                </a:buClr>
                <a:buSzPts val="700"/>
                <a:buFont typeface="Arial"/>
                <a:buNone/>
              </a:pPr>
              <a:r>
                <a:rPr b="0" i="0" lang="en" sz="700">
                  <a:solidFill>
                    <a:srgbClr val="7F7F7F"/>
                  </a:solidFill>
                  <a:latin typeface="Montserrat"/>
                  <a:ea typeface="Montserrat"/>
                  <a:cs typeface="Montserrat"/>
                  <a:sym typeface="Montserrat"/>
                </a:rPr>
                <a:t>Passages of lorem ipsum variations of passages example text.</a:t>
              </a:r>
              <a:endParaRPr sz="1100"/>
            </a:p>
          </p:txBody>
        </p:sp>
        <p:sp>
          <p:nvSpPr>
            <p:cNvPr id="376" name="Google Shape;376;p42"/>
            <p:cNvSpPr txBox="1"/>
            <p:nvPr/>
          </p:nvSpPr>
          <p:spPr>
            <a:xfrm>
              <a:off x="1205532" y="4644171"/>
              <a:ext cx="150998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43"/>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2" name="Google Shape;382;p43"/>
          <p:cNvSpPr txBox="1"/>
          <p:nvPr/>
        </p:nvSpPr>
        <p:spPr>
          <a:xfrm>
            <a:off x="745650" y="618600"/>
            <a:ext cx="1746000" cy="31162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600">
                <a:solidFill>
                  <a:schemeClr val="lt1"/>
                </a:solidFill>
                <a:latin typeface="Montserrat"/>
                <a:ea typeface="Montserrat"/>
                <a:cs typeface="Montserrat"/>
                <a:sym typeface="Montserrat"/>
              </a:rPr>
              <a:t>Mike Johnson</a:t>
            </a:r>
            <a:endParaRPr sz="1100"/>
          </a:p>
        </p:txBody>
      </p:sp>
      <p:sp>
        <p:nvSpPr>
          <p:cNvPr id="383" name="Google Shape;383;p43"/>
          <p:cNvSpPr txBox="1"/>
          <p:nvPr/>
        </p:nvSpPr>
        <p:spPr>
          <a:xfrm>
            <a:off x="745651" y="894335"/>
            <a:ext cx="1093492"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cxnSp>
        <p:nvCxnSpPr>
          <p:cNvPr id="384" name="Google Shape;384;p43"/>
          <p:cNvCxnSpPr/>
          <p:nvPr/>
        </p:nvCxnSpPr>
        <p:spPr>
          <a:xfrm>
            <a:off x="823850" y="1633844"/>
            <a:ext cx="1471430" cy="0"/>
          </a:xfrm>
          <a:prstGeom prst="straightConnector1">
            <a:avLst/>
          </a:prstGeom>
          <a:noFill/>
          <a:ln cap="flat" cmpd="sng" w="12700">
            <a:solidFill>
              <a:srgbClr val="D8D8D8"/>
            </a:solidFill>
            <a:prstDash val="solid"/>
            <a:miter lim="800000"/>
            <a:headEnd len="sm" w="sm" type="none"/>
            <a:tailEnd len="sm" w="sm" type="none"/>
          </a:ln>
        </p:spPr>
      </p:cxnSp>
      <p:sp>
        <p:nvSpPr>
          <p:cNvPr id="385" name="Google Shape;385;p43"/>
          <p:cNvSpPr/>
          <p:nvPr/>
        </p:nvSpPr>
        <p:spPr>
          <a:xfrm>
            <a:off x="1039753" y="1251544"/>
            <a:ext cx="1120090" cy="34289"/>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6" name="Google Shape;386;p43"/>
          <p:cNvSpPr txBox="1"/>
          <p:nvPr/>
        </p:nvSpPr>
        <p:spPr>
          <a:xfrm>
            <a:off x="752463" y="1244471"/>
            <a:ext cx="364776" cy="287585"/>
          </a:xfrm>
          <a:prstGeom prst="rect">
            <a:avLst/>
          </a:prstGeom>
          <a:noFill/>
          <a:ln>
            <a:noFill/>
          </a:ln>
        </p:spPr>
        <p:txBody>
          <a:bodyPr anchorCtr="0" anchor="t" bIns="34275" lIns="68575" spcFirstLastPara="1" rIns="68575" wrap="square" tIns="34275">
            <a:noAutofit/>
          </a:bodyPr>
          <a:lstStyle/>
          <a:p>
            <a:pPr indent="0" lvl="0" marL="0" marR="0" rtl="0" algn="l">
              <a:lnSpc>
                <a:spcPct val="28571"/>
              </a:lnSpc>
              <a:spcBef>
                <a:spcPts val="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WP</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EPS</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PSD</a:t>
            </a:r>
            <a:endParaRPr sz="1100"/>
          </a:p>
        </p:txBody>
      </p:sp>
      <p:sp>
        <p:nvSpPr>
          <p:cNvPr id="387" name="Google Shape;387;p43"/>
          <p:cNvSpPr/>
          <p:nvPr/>
        </p:nvSpPr>
        <p:spPr>
          <a:xfrm>
            <a:off x="1039753" y="1367225"/>
            <a:ext cx="1255526" cy="34289"/>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8" name="Google Shape;388;p43"/>
          <p:cNvSpPr/>
          <p:nvPr/>
        </p:nvSpPr>
        <p:spPr>
          <a:xfrm>
            <a:off x="1039753" y="1482906"/>
            <a:ext cx="1050068" cy="36157"/>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9" name="Google Shape;389;p43"/>
          <p:cNvSpPr txBox="1"/>
          <p:nvPr/>
        </p:nvSpPr>
        <p:spPr>
          <a:xfrm>
            <a:off x="747700" y="1740997"/>
            <a:ext cx="1549800" cy="2883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7F7F7F"/>
              </a:buClr>
              <a:buSzPts val="600"/>
              <a:buFont typeface="Arial"/>
              <a:buNone/>
            </a:pPr>
            <a:r>
              <a:rPr b="0" i="0" lang="en" sz="600">
                <a:solidFill>
                  <a:srgbClr val="7F7F7F"/>
                </a:solidFill>
                <a:latin typeface="Montserrat Light"/>
                <a:ea typeface="Montserrat Light"/>
                <a:cs typeface="Montserrat Light"/>
                <a:sym typeface="Montserrat Light"/>
              </a:rPr>
              <a:t>Are many variations of passages example text.</a:t>
            </a:r>
            <a:endParaRPr sz="1100"/>
          </a:p>
        </p:txBody>
      </p:sp>
      <p:sp>
        <p:nvSpPr>
          <p:cNvPr id="390" name="Google Shape;390;p43"/>
          <p:cNvSpPr txBox="1"/>
          <p:nvPr/>
        </p:nvSpPr>
        <p:spPr>
          <a:xfrm>
            <a:off x="6841651" y="618601"/>
            <a:ext cx="1556697" cy="3116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600">
                <a:solidFill>
                  <a:schemeClr val="lt1"/>
                </a:solidFill>
                <a:latin typeface="Montserrat"/>
                <a:ea typeface="Montserrat"/>
                <a:cs typeface="Montserrat"/>
                <a:sym typeface="Montserrat"/>
              </a:rPr>
              <a:t>Salena John</a:t>
            </a:r>
            <a:endParaRPr sz="1100"/>
          </a:p>
        </p:txBody>
      </p:sp>
      <p:sp>
        <p:nvSpPr>
          <p:cNvPr id="391" name="Google Shape;391;p43"/>
          <p:cNvSpPr txBox="1"/>
          <p:nvPr/>
        </p:nvSpPr>
        <p:spPr>
          <a:xfrm>
            <a:off x="6841651" y="894335"/>
            <a:ext cx="1093492"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cxnSp>
        <p:nvCxnSpPr>
          <p:cNvPr id="392" name="Google Shape;392;p43"/>
          <p:cNvCxnSpPr/>
          <p:nvPr/>
        </p:nvCxnSpPr>
        <p:spPr>
          <a:xfrm>
            <a:off x="6919849" y="1633844"/>
            <a:ext cx="1471430" cy="0"/>
          </a:xfrm>
          <a:prstGeom prst="straightConnector1">
            <a:avLst/>
          </a:prstGeom>
          <a:noFill/>
          <a:ln cap="flat" cmpd="sng" w="12700">
            <a:solidFill>
              <a:srgbClr val="D8D8D8"/>
            </a:solidFill>
            <a:prstDash val="solid"/>
            <a:miter lim="800000"/>
            <a:headEnd len="sm" w="sm" type="none"/>
            <a:tailEnd len="sm" w="sm" type="none"/>
          </a:ln>
        </p:spPr>
      </p:cxnSp>
      <p:sp>
        <p:nvSpPr>
          <p:cNvPr id="393" name="Google Shape;393;p43"/>
          <p:cNvSpPr/>
          <p:nvPr/>
        </p:nvSpPr>
        <p:spPr>
          <a:xfrm>
            <a:off x="7135752" y="1251544"/>
            <a:ext cx="1120090" cy="34289"/>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4" name="Google Shape;394;p43"/>
          <p:cNvSpPr txBox="1"/>
          <p:nvPr/>
        </p:nvSpPr>
        <p:spPr>
          <a:xfrm>
            <a:off x="6848462" y="1244471"/>
            <a:ext cx="364776" cy="287585"/>
          </a:xfrm>
          <a:prstGeom prst="rect">
            <a:avLst/>
          </a:prstGeom>
          <a:noFill/>
          <a:ln>
            <a:noFill/>
          </a:ln>
        </p:spPr>
        <p:txBody>
          <a:bodyPr anchorCtr="0" anchor="t" bIns="34275" lIns="68575" spcFirstLastPara="1" rIns="68575" wrap="square" tIns="34275">
            <a:noAutofit/>
          </a:bodyPr>
          <a:lstStyle/>
          <a:p>
            <a:pPr indent="0" lvl="0" marL="0" marR="0" rtl="0" algn="l">
              <a:lnSpc>
                <a:spcPct val="28571"/>
              </a:lnSpc>
              <a:spcBef>
                <a:spcPts val="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WP</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EPS</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PSD</a:t>
            </a:r>
            <a:endParaRPr sz="1100"/>
          </a:p>
        </p:txBody>
      </p:sp>
      <p:sp>
        <p:nvSpPr>
          <p:cNvPr id="395" name="Google Shape;395;p43"/>
          <p:cNvSpPr/>
          <p:nvPr/>
        </p:nvSpPr>
        <p:spPr>
          <a:xfrm>
            <a:off x="7135752" y="1367225"/>
            <a:ext cx="1255526" cy="34289"/>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6" name="Google Shape;396;p43"/>
          <p:cNvSpPr/>
          <p:nvPr/>
        </p:nvSpPr>
        <p:spPr>
          <a:xfrm>
            <a:off x="7135752" y="1482906"/>
            <a:ext cx="1050068" cy="36157"/>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Google Shape;397;p43"/>
          <p:cNvSpPr txBox="1"/>
          <p:nvPr/>
        </p:nvSpPr>
        <p:spPr>
          <a:xfrm>
            <a:off x="6843700" y="1740997"/>
            <a:ext cx="1549800" cy="2883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7F7F7F"/>
              </a:buClr>
              <a:buSzPts val="600"/>
              <a:buFont typeface="Arial"/>
              <a:buNone/>
            </a:pPr>
            <a:r>
              <a:rPr b="0" i="0" lang="en" sz="600">
                <a:solidFill>
                  <a:srgbClr val="7F7F7F"/>
                </a:solidFill>
                <a:latin typeface="Montserrat Light"/>
                <a:ea typeface="Montserrat Light"/>
                <a:cs typeface="Montserrat Light"/>
                <a:sym typeface="Montserrat Light"/>
              </a:rPr>
              <a:t>Are many variations of passages example text.</a:t>
            </a:r>
            <a:endParaRPr sz="1100"/>
          </a:p>
        </p:txBody>
      </p:sp>
      <p:sp>
        <p:nvSpPr>
          <p:cNvPr id="398" name="Google Shape;398;p43"/>
          <p:cNvSpPr txBox="1"/>
          <p:nvPr/>
        </p:nvSpPr>
        <p:spPr>
          <a:xfrm>
            <a:off x="3793650" y="3190350"/>
            <a:ext cx="1843200" cy="31162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600">
                <a:solidFill>
                  <a:schemeClr val="lt1"/>
                </a:solidFill>
                <a:latin typeface="Montserrat"/>
                <a:ea typeface="Montserrat"/>
                <a:cs typeface="Montserrat"/>
                <a:sym typeface="Montserrat"/>
              </a:rPr>
              <a:t>Dakota Valona</a:t>
            </a:r>
            <a:endParaRPr sz="1100"/>
          </a:p>
        </p:txBody>
      </p:sp>
      <p:sp>
        <p:nvSpPr>
          <p:cNvPr id="399" name="Google Shape;399;p43"/>
          <p:cNvSpPr txBox="1"/>
          <p:nvPr/>
        </p:nvSpPr>
        <p:spPr>
          <a:xfrm>
            <a:off x="3793651" y="3466085"/>
            <a:ext cx="1093492"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rgbClr val="7F7F7F"/>
                </a:solidFill>
                <a:latin typeface="Montserrat"/>
                <a:ea typeface="Montserrat"/>
                <a:cs typeface="Montserrat"/>
                <a:sym typeface="Montserrat"/>
              </a:rPr>
              <a:t>/ POST TITLE</a:t>
            </a:r>
            <a:endParaRPr sz="1100"/>
          </a:p>
        </p:txBody>
      </p:sp>
      <p:cxnSp>
        <p:nvCxnSpPr>
          <p:cNvPr id="400" name="Google Shape;400;p43"/>
          <p:cNvCxnSpPr/>
          <p:nvPr/>
        </p:nvCxnSpPr>
        <p:spPr>
          <a:xfrm>
            <a:off x="3871849" y="4205594"/>
            <a:ext cx="1471430" cy="0"/>
          </a:xfrm>
          <a:prstGeom prst="straightConnector1">
            <a:avLst/>
          </a:prstGeom>
          <a:noFill/>
          <a:ln cap="flat" cmpd="sng" w="12700">
            <a:solidFill>
              <a:srgbClr val="D8D8D8"/>
            </a:solidFill>
            <a:prstDash val="solid"/>
            <a:miter lim="800000"/>
            <a:headEnd len="sm" w="sm" type="none"/>
            <a:tailEnd len="sm" w="sm" type="none"/>
          </a:ln>
        </p:spPr>
      </p:cxnSp>
      <p:sp>
        <p:nvSpPr>
          <p:cNvPr id="401" name="Google Shape;401;p43"/>
          <p:cNvSpPr/>
          <p:nvPr/>
        </p:nvSpPr>
        <p:spPr>
          <a:xfrm>
            <a:off x="4087752" y="3823294"/>
            <a:ext cx="1120090" cy="34289"/>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2" name="Google Shape;402;p43"/>
          <p:cNvSpPr txBox="1"/>
          <p:nvPr/>
        </p:nvSpPr>
        <p:spPr>
          <a:xfrm>
            <a:off x="3800462" y="3816221"/>
            <a:ext cx="364776" cy="287585"/>
          </a:xfrm>
          <a:prstGeom prst="rect">
            <a:avLst/>
          </a:prstGeom>
          <a:noFill/>
          <a:ln>
            <a:noFill/>
          </a:ln>
        </p:spPr>
        <p:txBody>
          <a:bodyPr anchorCtr="0" anchor="t" bIns="34275" lIns="68575" spcFirstLastPara="1" rIns="68575" wrap="square" tIns="34275">
            <a:noAutofit/>
          </a:bodyPr>
          <a:lstStyle/>
          <a:p>
            <a:pPr indent="0" lvl="0" marL="0" marR="0" rtl="0" algn="l">
              <a:lnSpc>
                <a:spcPct val="28571"/>
              </a:lnSpc>
              <a:spcBef>
                <a:spcPts val="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WP</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EPS</a:t>
            </a:r>
            <a:endParaRPr sz="1100"/>
          </a:p>
          <a:p>
            <a:pPr indent="0" lvl="0" marL="0" marR="0" rtl="0" algn="l">
              <a:lnSpc>
                <a:spcPct val="28571"/>
              </a:lnSpc>
              <a:spcBef>
                <a:spcPts val="800"/>
              </a:spcBef>
              <a:spcAft>
                <a:spcPts val="0"/>
              </a:spcAft>
              <a:buClr>
                <a:schemeClr val="lt1"/>
              </a:buClr>
              <a:buSzPts val="500"/>
              <a:buFont typeface="Arial"/>
              <a:buNone/>
            </a:pPr>
            <a:r>
              <a:rPr b="0" i="0" lang="en" sz="500">
                <a:solidFill>
                  <a:schemeClr val="lt1"/>
                </a:solidFill>
                <a:latin typeface="Montserrat"/>
                <a:ea typeface="Montserrat"/>
                <a:cs typeface="Montserrat"/>
                <a:sym typeface="Montserrat"/>
              </a:rPr>
              <a:t>PSD</a:t>
            </a:r>
            <a:endParaRPr sz="1100"/>
          </a:p>
        </p:txBody>
      </p:sp>
      <p:sp>
        <p:nvSpPr>
          <p:cNvPr id="403" name="Google Shape;403;p43"/>
          <p:cNvSpPr/>
          <p:nvPr/>
        </p:nvSpPr>
        <p:spPr>
          <a:xfrm>
            <a:off x="4087752" y="3938975"/>
            <a:ext cx="1255526" cy="34289"/>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4" name="Google Shape;404;p43"/>
          <p:cNvSpPr/>
          <p:nvPr/>
        </p:nvSpPr>
        <p:spPr>
          <a:xfrm>
            <a:off x="4087752" y="4054656"/>
            <a:ext cx="1050068" cy="36157"/>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5" name="Google Shape;405;p43"/>
          <p:cNvSpPr txBox="1"/>
          <p:nvPr/>
        </p:nvSpPr>
        <p:spPr>
          <a:xfrm>
            <a:off x="3795700" y="4312747"/>
            <a:ext cx="1549800" cy="2883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rgbClr val="7F7F7F"/>
              </a:buClr>
              <a:buSzPts val="600"/>
              <a:buFont typeface="Arial"/>
              <a:buNone/>
            </a:pPr>
            <a:r>
              <a:rPr b="0" i="0" lang="en" sz="600">
                <a:solidFill>
                  <a:srgbClr val="7F7F7F"/>
                </a:solidFill>
                <a:latin typeface="Montserrat Light"/>
                <a:ea typeface="Montserrat Light"/>
                <a:cs typeface="Montserrat Light"/>
                <a:sym typeface="Montserrat Light"/>
              </a:rPr>
              <a:t>Are many variations of passages example text.</a:t>
            </a:r>
            <a:endParaRPr sz="1100"/>
          </a:p>
        </p:txBody>
      </p:sp>
      <p:pic>
        <p:nvPicPr>
          <p:cNvPr id="406" name="Google Shape;406;p43"/>
          <p:cNvPicPr preferRelativeResize="0"/>
          <p:nvPr>
            <p:ph idx="2" type="pic"/>
          </p:nvPr>
        </p:nvPicPr>
        <p:blipFill rotWithShape="1">
          <a:blip r:embed="rId3">
            <a:alphaModFix/>
          </a:blip>
          <a:srcRect b="7813" l="0" r="0" t="7812"/>
          <a:stretch/>
        </p:blipFill>
        <p:spPr>
          <a:xfrm>
            <a:off x="0" y="2571750"/>
            <a:ext cx="3048000" cy="2571750"/>
          </a:xfrm>
          <a:prstGeom prst="rect">
            <a:avLst/>
          </a:prstGeom>
          <a:noFill/>
          <a:ln>
            <a:noFill/>
          </a:ln>
        </p:spPr>
      </p:pic>
      <p:pic>
        <p:nvPicPr>
          <p:cNvPr id="407" name="Google Shape;407;p43"/>
          <p:cNvPicPr preferRelativeResize="0"/>
          <p:nvPr>
            <p:ph idx="3" type="pic"/>
          </p:nvPr>
        </p:nvPicPr>
        <p:blipFill rotWithShape="1">
          <a:blip r:embed="rId4">
            <a:alphaModFix/>
          </a:blip>
          <a:srcRect b="7813" l="0" r="0" t="7812"/>
          <a:stretch/>
        </p:blipFill>
        <p:spPr>
          <a:xfrm>
            <a:off x="6096000" y="2571750"/>
            <a:ext cx="3048000" cy="2571750"/>
          </a:xfrm>
          <a:prstGeom prst="rect">
            <a:avLst/>
          </a:prstGeom>
          <a:noFill/>
          <a:ln>
            <a:noFill/>
          </a:ln>
        </p:spPr>
      </p:pic>
      <p:pic>
        <p:nvPicPr>
          <p:cNvPr id="408" name="Google Shape;408;p43"/>
          <p:cNvPicPr preferRelativeResize="0"/>
          <p:nvPr>
            <p:ph idx="4" type="pic"/>
          </p:nvPr>
        </p:nvPicPr>
        <p:blipFill rotWithShape="1">
          <a:blip r:embed="rId5">
            <a:alphaModFix/>
          </a:blip>
          <a:srcRect b="7813" l="0" r="0" t="7812"/>
          <a:stretch/>
        </p:blipFill>
        <p:spPr>
          <a:xfrm>
            <a:off x="3048000" y="0"/>
            <a:ext cx="3048000" cy="2571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44"/>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14" name="Google Shape;414;p44"/>
          <p:cNvPicPr preferRelativeResize="0"/>
          <p:nvPr>
            <p:ph idx="2" type="pic"/>
          </p:nvPr>
        </p:nvPicPr>
        <p:blipFill rotWithShape="1">
          <a:blip r:embed="rId3">
            <a:alphaModFix/>
          </a:blip>
          <a:srcRect b="0" l="35015" r="35015" t="0"/>
          <a:stretch/>
        </p:blipFill>
        <p:spPr>
          <a:xfrm>
            <a:off x="3343990" y="628651"/>
            <a:ext cx="1228010" cy="2742082"/>
          </a:xfrm>
          <a:prstGeom prst="rect">
            <a:avLst/>
          </a:prstGeom>
          <a:noFill/>
          <a:ln>
            <a:noFill/>
          </a:ln>
        </p:spPr>
      </p:pic>
      <p:pic>
        <p:nvPicPr>
          <p:cNvPr id="415" name="Google Shape;415;p44"/>
          <p:cNvPicPr preferRelativeResize="0"/>
          <p:nvPr>
            <p:ph idx="3" type="pic"/>
          </p:nvPr>
        </p:nvPicPr>
        <p:blipFill rotWithShape="1">
          <a:blip r:embed="rId4">
            <a:alphaModFix/>
          </a:blip>
          <a:srcRect b="0" l="35193" r="35193" t="0"/>
          <a:stretch/>
        </p:blipFill>
        <p:spPr>
          <a:xfrm>
            <a:off x="4572001" y="1772765"/>
            <a:ext cx="1217497" cy="2742082"/>
          </a:xfrm>
          <a:prstGeom prst="rect">
            <a:avLst/>
          </a:prstGeom>
          <a:noFill/>
          <a:ln>
            <a:noFill/>
          </a:ln>
        </p:spPr>
      </p:pic>
      <p:pic>
        <p:nvPicPr>
          <p:cNvPr id="416" name="Google Shape;416;p44"/>
          <p:cNvPicPr preferRelativeResize="0"/>
          <p:nvPr>
            <p:ph idx="4" type="pic"/>
          </p:nvPr>
        </p:nvPicPr>
        <p:blipFill rotWithShape="1">
          <a:blip r:embed="rId5">
            <a:alphaModFix/>
          </a:blip>
          <a:srcRect b="13583" l="58073" r="378" t="4579"/>
          <a:stretch/>
        </p:blipFill>
        <p:spPr>
          <a:xfrm>
            <a:off x="5789499" y="1772765"/>
            <a:ext cx="1217497" cy="1597967"/>
          </a:xfrm>
          <a:prstGeom prst="rect">
            <a:avLst/>
          </a:prstGeom>
          <a:noFill/>
          <a:ln>
            <a:noFill/>
          </a:ln>
        </p:spPr>
      </p:pic>
      <p:grpSp>
        <p:nvGrpSpPr>
          <p:cNvPr id="417" name="Google Shape;417;p44"/>
          <p:cNvGrpSpPr/>
          <p:nvPr/>
        </p:nvGrpSpPr>
        <p:grpSpPr>
          <a:xfrm>
            <a:off x="7285537" y="1930334"/>
            <a:ext cx="1229813" cy="1171619"/>
            <a:chOff x="9714049" y="2398216"/>
            <a:chExt cx="1639751" cy="1562159"/>
          </a:xfrm>
        </p:grpSpPr>
        <p:sp>
          <p:nvSpPr>
            <p:cNvPr id="418" name="Google Shape;418;p44"/>
            <p:cNvSpPr txBox="1"/>
            <p:nvPr/>
          </p:nvSpPr>
          <p:spPr>
            <a:xfrm>
              <a:off x="9829800" y="2398216"/>
              <a:ext cx="1524000" cy="1562159"/>
            </a:xfrm>
            <a:prstGeom prst="rect">
              <a:avLst/>
            </a:prstGeom>
            <a:noFill/>
            <a:ln>
              <a:noFill/>
            </a:ln>
          </p:spPr>
          <p:txBody>
            <a:bodyPr anchorCtr="0" anchor="ctr" bIns="34275" lIns="68575" spcFirstLastPara="1" rIns="68575" wrap="square" tIns="34275">
              <a:noAutofit/>
            </a:bodyPr>
            <a:lstStyle/>
            <a:p>
              <a:pPr indent="0" lvl="0" marL="0" marR="0" rtl="0" algn="l">
                <a:lnSpc>
                  <a:spcPct val="333333"/>
                </a:lnSpc>
                <a:spcBef>
                  <a:spcPts val="0"/>
                </a:spcBef>
                <a:spcAft>
                  <a:spcPts val="0"/>
                </a:spcAft>
                <a:buNone/>
              </a:pPr>
              <a:r>
                <a:rPr lang="en" sz="700">
                  <a:solidFill>
                    <a:srgbClr val="7F7F7F"/>
                  </a:solidFill>
                  <a:latin typeface="Montserrat Light"/>
                  <a:ea typeface="Montserrat Light"/>
                  <a:cs typeface="Montserrat Light"/>
                  <a:sym typeface="Montserrat Light"/>
                </a:rPr>
                <a:t>Virginia, looked up one of the more obscure Latin Finibus Bonorum et Malorum"  Rackham.</a:t>
              </a:r>
              <a:endParaRPr sz="700">
                <a:solidFill>
                  <a:srgbClr val="7F7F7F"/>
                </a:solidFill>
                <a:latin typeface="Montserrat Light"/>
                <a:ea typeface="Montserrat Light"/>
                <a:cs typeface="Montserrat Light"/>
                <a:sym typeface="Montserrat Light"/>
              </a:endParaRPr>
            </a:p>
          </p:txBody>
        </p:sp>
        <p:sp>
          <p:nvSpPr>
            <p:cNvPr id="419" name="Google Shape;419;p44"/>
            <p:cNvSpPr/>
            <p:nvPr/>
          </p:nvSpPr>
          <p:spPr>
            <a:xfrm>
              <a:off x="9714049" y="2619080"/>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0" name="Google Shape;420;p44"/>
            <p:cNvSpPr/>
            <p:nvPr/>
          </p:nvSpPr>
          <p:spPr>
            <a:xfrm>
              <a:off x="9714049" y="2999935"/>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1" name="Google Shape;421;p44"/>
            <p:cNvSpPr/>
            <p:nvPr/>
          </p:nvSpPr>
          <p:spPr>
            <a:xfrm>
              <a:off x="9714049" y="3380790"/>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2" name="Google Shape;422;p44"/>
            <p:cNvSpPr/>
            <p:nvPr/>
          </p:nvSpPr>
          <p:spPr>
            <a:xfrm>
              <a:off x="9714049" y="3761644"/>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23" name="Google Shape;423;p44"/>
          <p:cNvSpPr txBox="1"/>
          <p:nvPr/>
        </p:nvSpPr>
        <p:spPr>
          <a:xfrm>
            <a:off x="6235889" y="3688918"/>
            <a:ext cx="2279461" cy="342065"/>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Virginia, looked up one of the more obscure Latin Finibus Bonorum et Malorum"  Rackham.</a:t>
            </a:r>
            <a:endParaRPr sz="700">
              <a:solidFill>
                <a:srgbClr val="7F7F7F"/>
              </a:solidFill>
              <a:latin typeface="Montserrat Light"/>
              <a:ea typeface="Montserrat Light"/>
              <a:cs typeface="Montserrat Light"/>
              <a:sym typeface="Montserrat Light"/>
            </a:endParaRPr>
          </a:p>
        </p:txBody>
      </p:sp>
      <p:sp>
        <p:nvSpPr>
          <p:cNvPr id="424" name="Google Shape;424;p44"/>
          <p:cNvSpPr txBox="1"/>
          <p:nvPr/>
        </p:nvSpPr>
        <p:spPr>
          <a:xfrm>
            <a:off x="628649" y="2419534"/>
            <a:ext cx="1907723" cy="1207687"/>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425" name="Google Shape;425;p44"/>
          <p:cNvSpPr txBox="1"/>
          <p:nvPr/>
        </p:nvSpPr>
        <p:spPr>
          <a:xfrm>
            <a:off x="628649" y="2181445"/>
            <a:ext cx="219428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sz="1100"/>
          </a:p>
        </p:txBody>
      </p:sp>
      <p:grpSp>
        <p:nvGrpSpPr>
          <p:cNvPr id="426" name="Google Shape;426;p44"/>
          <p:cNvGrpSpPr/>
          <p:nvPr/>
        </p:nvGrpSpPr>
        <p:grpSpPr>
          <a:xfrm>
            <a:off x="628649" y="747713"/>
            <a:ext cx="2071007" cy="729080"/>
            <a:chOff x="838200" y="838199"/>
            <a:chExt cx="2761343" cy="972107"/>
          </a:xfrm>
        </p:grpSpPr>
        <p:sp>
          <p:nvSpPr>
            <p:cNvPr id="427" name="Google Shape;427;p44"/>
            <p:cNvSpPr txBox="1"/>
            <p:nvPr/>
          </p:nvSpPr>
          <p:spPr>
            <a:xfrm>
              <a:off x="838200" y="838199"/>
              <a:ext cx="2761343" cy="90794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Portfolio</a:t>
              </a:r>
              <a:endParaRPr sz="1100"/>
            </a:p>
          </p:txBody>
        </p:sp>
        <p:sp>
          <p:nvSpPr>
            <p:cNvPr id="428" name="Google Shape;428;p44"/>
            <p:cNvSpPr txBox="1"/>
            <p:nvPr/>
          </p:nvSpPr>
          <p:spPr>
            <a:xfrm>
              <a:off x="838200" y="1517918"/>
              <a:ext cx="2666094"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7F7F7F"/>
                  </a:solidFill>
                  <a:latin typeface="Montserrat Light"/>
                  <a:ea typeface="Montserrat Light"/>
                  <a:cs typeface="Montserrat Light"/>
                  <a:sym typeface="Montserrat Light"/>
                </a:rPr>
                <a:t>MINIMAL.IS.CREATIVITY</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45"/>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34" name="Google Shape;434;p45"/>
          <p:cNvPicPr preferRelativeResize="0"/>
          <p:nvPr>
            <p:ph idx="2" type="pic"/>
          </p:nvPr>
        </p:nvPicPr>
        <p:blipFill rotWithShape="1">
          <a:blip r:embed="rId3">
            <a:alphaModFix/>
          </a:blip>
          <a:srcRect b="0" l="22926" r="0" t="8475"/>
          <a:stretch/>
        </p:blipFill>
        <p:spPr>
          <a:xfrm>
            <a:off x="5429250" y="2071687"/>
            <a:ext cx="3086098" cy="2443160"/>
          </a:xfrm>
          <a:prstGeom prst="rect">
            <a:avLst/>
          </a:prstGeom>
          <a:noFill/>
          <a:ln>
            <a:noFill/>
          </a:ln>
        </p:spPr>
      </p:pic>
      <p:pic>
        <p:nvPicPr>
          <p:cNvPr id="435" name="Google Shape;435;p45"/>
          <p:cNvPicPr preferRelativeResize="0"/>
          <p:nvPr>
            <p:ph idx="4" type="pic"/>
          </p:nvPr>
        </p:nvPicPr>
        <p:blipFill rotWithShape="1">
          <a:blip r:embed="rId4">
            <a:alphaModFix/>
          </a:blip>
          <a:srcRect b="0" l="18328" r="18328" t="0"/>
          <a:stretch/>
        </p:blipFill>
        <p:spPr>
          <a:xfrm>
            <a:off x="2228850" y="628649"/>
            <a:ext cx="1600199" cy="3886198"/>
          </a:xfrm>
          <a:prstGeom prst="rect">
            <a:avLst/>
          </a:prstGeom>
          <a:noFill/>
          <a:ln>
            <a:noFill/>
          </a:ln>
        </p:spPr>
      </p:pic>
      <p:pic>
        <p:nvPicPr>
          <p:cNvPr id="436" name="Google Shape;436;p45"/>
          <p:cNvPicPr preferRelativeResize="0"/>
          <p:nvPr>
            <p:ph idx="3" type="pic"/>
          </p:nvPr>
        </p:nvPicPr>
        <p:blipFill rotWithShape="1">
          <a:blip r:embed="rId5">
            <a:alphaModFix/>
          </a:blip>
          <a:srcRect b="0" l="34559" r="34559" t="0"/>
          <a:stretch/>
        </p:blipFill>
        <p:spPr>
          <a:xfrm>
            <a:off x="3829050" y="628649"/>
            <a:ext cx="1600199" cy="3001733"/>
          </a:xfrm>
          <a:prstGeom prst="rect">
            <a:avLst/>
          </a:prstGeom>
          <a:noFill/>
          <a:ln>
            <a:noFill/>
          </a:ln>
        </p:spPr>
      </p:pic>
      <p:sp>
        <p:nvSpPr>
          <p:cNvPr id="437" name="Google Shape;437;p45"/>
          <p:cNvSpPr/>
          <p:nvPr/>
        </p:nvSpPr>
        <p:spPr>
          <a:xfrm>
            <a:off x="628651" y="1513114"/>
            <a:ext cx="1085850" cy="3001733"/>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38" name="Google Shape;438;p45"/>
          <p:cNvPicPr preferRelativeResize="0"/>
          <p:nvPr/>
        </p:nvPicPr>
        <p:blipFill rotWithShape="1">
          <a:blip r:embed="rId6">
            <a:alphaModFix/>
          </a:blip>
          <a:srcRect b="0" l="0" r="0" t="0"/>
          <a:stretch/>
        </p:blipFill>
        <p:spPr>
          <a:xfrm>
            <a:off x="6043612" y="628649"/>
            <a:ext cx="2471735" cy="992814"/>
          </a:xfrm>
          <a:prstGeom prst="rect">
            <a:avLst/>
          </a:prstGeom>
          <a:noFill/>
          <a:ln>
            <a:noFill/>
          </a:ln>
        </p:spPr>
      </p:pic>
      <p:sp>
        <p:nvSpPr>
          <p:cNvPr id="439" name="Google Shape;439;p45"/>
          <p:cNvSpPr txBox="1"/>
          <p:nvPr/>
        </p:nvSpPr>
        <p:spPr>
          <a:xfrm rot="-5400000">
            <a:off x="128590" y="2904335"/>
            <a:ext cx="2085973"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7F7F7F"/>
                </a:solidFill>
                <a:latin typeface="Montserrat"/>
                <a:ea typeface="Montserrat"/>
                <a:cs typeface="Montserrat"/>
                <a:sym typeface="Montserrat"/>
              </a:rPr>
              <a:t>CREATIVE POWERPOINT</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Google Shape;444;p46"/>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45" name="Google Shape;445;p46"/>
          <p:cNvPicPr preferRelativeResize="0"/>
          <p:nvPr>
            <p:ph idx="2" type="pic"/>
          </p:nvPr>
        </p:nvPicPr>
        <p:blipFill rotWithShape="1">
          <a:blip r:embed="rId3">
            <a:alphaModFix/>
          </a:blip>
          <a:srcRect b="0" l="4908" r="4908" t="0"/>
          <a:stretch/>
        </p:blipFill>
        <p:spPr>
          <a:xfrm>
            <a:off x="628650" y="628651"/>
            <a:ext cx="2628899" cy="1943098"/>
          </a:xfrm>
          <a:prstGeom prst="rect">
            <a:avLst/>
          </a:prstGeom>
          <a:noFill/>
          <a:ln>
            <a:noFill/>
          </a:ln>
        </p:spPr>
      </p:pic>
      <p:pic>
        <p:nvPicPr>
          <p:cNvPr id="446" name="Google Shape;446;p46"/>
          <p:cNvPicPr preferRelativeResize="0"/>
          <p:nvPr>
            <p:ph idx="7" type="pic"/>
          </p:nvPr>
        </p:nvPicPr>
        <p:blipFill rotWithShape="1">
          <a:blip r:embed="rId4">
            <a:alphaModFix/>
          </a:blip>
          <a:srcRect b="0" l="4720" r="4720" t="0"/>
          <a:stretch/>
        </p:blipFill>
        <p:spPr>
          <a:xfrm>
            <a:off x="5886448" y="2571750"/>
            <a:ext cx="2628899" cy="1943098"/>
          </a:xfrm>
          <a:prstGeom prst="rect">
            <a:avLst/>
          </a:prstGeom>
          <a:noFill/>
          <a:ln>
            <a:noFill/>
          </a:ln>
        </p:spPr>
      </p:pic>
      <p:pic>
        <p:nvPicPr>
          <p:cNvPr id="447" name="Google Shape;447;p46"/>
          <p:cNvPicPr preferRelativeResize="0"/>
          <p:nvPr>
            <p:ph idx="3" type="pic"/>
          </p:nvPr>
        </p:nvPicPr>
        <p:blipFill rotWithShape="1">
          <a:blip r:embed="rId5">
            <a:alphaModFix/>
          </a:blip>
          <a:srcRect b="0" l="4902" r="4901" t="0"/>
          <a:stretch/>
        </p:blipFill>
        <p:spPr>
          <a:xfrm>
            <a:off x="628650" y="2571750"/>
            <a:ext cx="2628899" cy="1943098"/>
          </a:xfrm>
          <a:prstGeom prst="rect">
            <a:avLst/>
          </a:prstGeom>
          <a:noFill/>
          <a:ln>
            <a:noFill/>
          </a:ln>
        </p:spPr>
      </p:pic>
      <p:pic>
        <p:nvPicPr>
          <p:cNvPr id="448" name="Google Shape;448;p46"/>
          <p:cNvPicPr preferRelativeResize="0"/>
          <p:nvPr>
            <p:ph idx="5" type="pic"/>
          </p:nvPr>
        </p:nvPicPr>
        <p:blipFill rotWithShape="1">
          <a:blip r:embed="rId6">
            <a:alphaModFix/>
          </a:blip>
          <a:srcRect b="0" l="2156" r="2157" t="0"/>
          <a:stretch/>
        </p:blipFill>
        <p:spPr>
          <a:xfrm>
            <a:off x="3257550" y="2571750"/>
            <a:ext cx="2628899" cy="1943098"/>
          </a:xfrm>
          <a:prstGeom prst="rect">
            <a:avLst/>
          </a:prstGeom>
          <a:noFill/>
          <a:ln>
            <a:noFill/>
          </a:ln>
        </p:spPr>
      </p:pic>
      <p:pic>
        <p:nvPicPr>
          <p:cNvPr id="449" name="Google Shape;449;p46"/>
          <p:cNvPicPr preferRelativeResize="0"/>
          <p:nvPr>
            <p:ph idx="4" type="pic"/>
          </p:nvPr>
        </p:nvPicPr>
        <p:blipFill rotWithShape="1">
          <a:blip r:embed="rId7">
            <a:alphaModFix/>
          </a:blip>
          <a:srcRect b="0" l="0" r="0" t="43414"/>
          <a:stretch/>
        </p:blipFill>
        <p:spPr>
          <a:xfrm>
            <a:off x="3257550" y="628651"/>
            <a:ext cx="2628899" cy="1943098"/>
          </a:xfrm>
          <a:prstGeom prst="rect">
            <a:avLst/>
          </a:prstGeom>
          <a:noFill/>
          <a:ln>
            <a:noFill/>
          </a:ln>
        </p:spPr>
      </p:pic>
      <p:pic>
        <p:nvPicPr>
          <p:cNvPr id="450" name="Google Shape;450;p46"/>
          <p:cNvPicPr preferRelativeResize="0"/>
          <p:nvPr>
            <p:ph idx="6" type="pic"/>
          </p:nvPr>
        </p:nvPicPr>
        <p:blipFill rotWithShape="1">
          <a:blip r:embed="rId8">
            <a:alphaModFix/>
          </a:blip>
          <a:srcRect b="0" l="4823" r="4824" t="0"/>
          <a:stretch/>
        </p:blipFill>
        <p:spPr>
          <a:xfrm>
            <a:off x="5886448" y="628651"/>
            <a:ext cx="2628899" cy="19430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Google Shape;455;p47"/>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56" name="Google Shape;456;p47"/>
          <p:cNvPicPr preferRelativeResize="0"/>
          <p:nvPr/>
        </p:nvPicPr>
        <p:blipFill rotWithShape="1">
          <a:blip r:embed="rId3">
            <a:alphaModFix/>
          </a:blip>
          <a:srcRect b="0" l="0" r="0" t="0"/>
          <a:stretch/>
        </p:blipFill>
        <p:spPr>
          <a:xfrm>
            <a:off x="628650" y="628649"/>
            <a:ext cx="2471735" cy="992814"/>
          </a:xfrm>
          <a:prstGeom prst="rect">
            <a:avLst/>
          </a:prstGeom>
          <a:noFill/>
          <a:ln>
            <a:noFill/>
          </a:ln>
        </p:spPr>
      </p:pic>
      <p:sp>
        <p:nvSpPr>
          <p:cNvPr id="457" name="Google Shape;457;p47"/>
          <p:cNvSpPr txBox="1"/>
          <p:nvPr/>
        </p:nvSpPr>
        <p:spPr>
          <a:xfrm>
            <a:off x="628649" y="1754540"/>
            <a:ext cx="2604408" cy="342065"/>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Virginia, looked up one of the more obscure Latin Finibus Bonorum et Malorum"  Rackham.</a:t>
            </a:r>
            <a:endParaRPr sz="700">
              <a:solidFill>
                <a:srgbClr val="7F7F7F"/>
              </a:solidFill>
              <a:latin typeface="Montserrat Light"/>
              <a:ea typeface="Montserrat Light"/>
              <a:cs typeface="Montserrat Light"/>
              <a:sym typeface="Montserrat Light"/>
            </a:endParaRPr>
          </a:p>
        </p:txBody>
      </p:sp>
      <p:pic>
        <p:nvPicPr>
          <p:cNvPr id="458" name="Google Shape;458;p47"/>
          <p:cNvPicPr preferRelativeResize="0"/>
          <p:nvPr>
            <p:ph idx="2" type="pic"/>
          </p:nvPr>
        </p:nvPicPr>
        <p:blipFill rotWithShape="1">
          <a:blip r:embed="rId4">
            <a:alphaModFix/>
          </a:blip>
          <a:srcRect b="17178" l="0" r="0" t="17179"/>
          <a:stretch/>
        </p:blipFill>
        <p:spPr>
          <a:xfrm>
            <a:off x="3829050" y="628651"/>
            <a:ext cx="4686297" cy="1943099"/>
          </a:xfrm>
          <a:prstGeom prst="rect">
            <a:avLst/>
          </a:prstGeom>
          <a:noFill/>
          <a:ln>
            <a:noFill/>
          </a:ln>
        </p:spPr>
      </p:pic>
      <p:pic>
        <p:nvPicPr>
          <p:cNvPr id="459" name="Google Shape;459;p47"/>
          <p:cNvPicPr preferRelativeResize="0"/>
          <p:nvPr>
            <p:ph idx="3" type="pic"/>
          </p:nvPr>
        </p:nvPicPr>
        <p:blipFill rotWithShape="1">
          <a:blip r:embed="rId5">
            <a:alphaModFix/>
          </a:blip>
          <a:srcRect b="-51" l="29039" r="3559" t="16212"/>
          <a:stretch/>
        </p:blipFill>
        <p:spPr>
          <a:xfrm>
            <a:off x="3829050" y="2571750"/>
            <a:ext cx="2343151" cy="1943097"/>
          </a:xfrm>
          <a:prstGeom prst="rect">
            <a:avLst/>
          </a:prstGeom>
          <a:noFill/>
          <a:ln>
            <a:noFill/>
          </a:ln>
        </p:spPr>
      </p:pic>
      <p:grpSp>
        <p:nvGrpSpPr>
          <p:cNvPr id="460" name="Google Shape;460;p47"/>
          <p:cNvGrpSpPr/>
          <p:nvPr/>
        </p:nvGrpSpPr>
        <p:grpSpPr>
          <a:xfrm>
            <a:off x="6728867" y="2877391"/>
            <a:ext cx="1229813" cy="1171619"/>
            <a:chOff x="9714049" y="2398216"/>
            <a:chExt cx="1639751" cy="1562159"/>
          </a:xfrm>
        </p:grpSpPr>
        <p:sp>
          <p:nvSpPr>
            <p:cNvPr id="461" name="Google Shape;461;p47"/>
            <p:cNvSpPr txBox="1"/>
            <p:nvPr/>
          </p:nvSpPr>
          <p:spPr>
            <a:xfrm>
              <a:off x="9829800" y="2398216"/>
              <a:ext cx="1524000" cy="1562159"/>
            </a:xfrm>
            <a:prstGeom prst="rect">
              <a:avLst/>
            </a:prstGeom>
            <a:noFill/>
            <a:ln>
              <a:noFill/>
            </a:ln>
          </p:spPr>
          <p:txBody>
            <a:bodyPr anchorCtr="0" anchor="ctr" bIns="34275" lIns="68575" spcFirstLastPara="1" rIns="68575" wrap="square" tIns="34275">
              <a:noAutofit/>
            </a:bodyPr>
            <a:lstStyle/>
            <a:p>
              <a:pPr indent="0" lvl="0" marL="0" marR="0" rtl="0" algn="l">
                <a:lnSpc>
                  <a:spcPct val="333333"/>
                </a:lnSpc>
                <a:spcBef>
                  <a:spcPts val="0"/>
                </a:spcBef>
                <a:spcAft>
                  <a:spcPts val="0"/>
                </a:spcAft>
                <a:buNone/>
              </a:pPr>
              <a:r>
                <a:rPr lang="en" sz="700">
                  <a:solidFill>
                    <a:srgbClr val="7F7F7F"/>
                  </a:solidFill>
                  <a:latin typeface="Montserrat Light"/>
                  <a:ea typeface="Montserrat Light"/>
                  <a:cs typeface="Montserrat Light"/>
                  <a:sym typeface="Montserrat Light"/>
                </a:rPr>
                <a:t>Virginia, looked up one of the more obscure Latin Finibus Bonorum et Malorum"  Rackham.</a:t>
              </a:r>
              <a:endParaRPr sz="700">
                <a:solidFill>
                  <a:srgbClr val="7F7F7F"/>
                </a:solidFill>
                <a:latin typeface="Montserrat Light"/>
                <a:ea typeface="Montserrat Light"/>
                <a:cs typeface="Montserrat Light"/>
                <a:sym typeface="Montserrat Light"/>
              </a:endParaRPr>
            </a:p>
          </p:txBody>
        </p:sp>
        <p:sp>
          <p:nvSpPr>
            <p:cNvPr id="462" name="Google Shape;462;p47"/>
            <p:cNvSpPr/>
            <p:nvPr/>
          </p:nvSpPr>
          <p:spPr>
            <a:xfrm>
              <a:off x="9714049" y="2619080"/>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3" name="Google Shape;463;p47"/>
            <p:cNvSpPr/>
            <p:nvPr/>
          </p:nvSpPr>
          <p:spPr>
            <a:xfrm>
              <a:off x="9714049" y="2999935"/>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4" name="Google Shape;464;p47"/>
            <p:cNvSpPr/>
            <p:nvPr/>
          </p:nvSpPr>
          <p:spPr>
            <a:xfrm>
              <a:off x="9714049" y="3380790"/>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5" name="Google Shape;465;p47"/>
            <p:cNvSpPr/>
            <p:nvPr/>
          </p:nvSpPr>
          <p:spPr>
            <a:xfrm>
              <a:off x="9714049" y="3761644"/>
              <a:ext cx="101738" cy="101738"/>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6" name="Google Shape;466;p47"/>
          <p:cNvSpPr txBox="1"/>
          <p:nvPr/>
        </p:nvSpPr>
        <p:spPr>
          <a:xfrm>
            <a:off x="628649" y="2637247"/>
            <a:ext cx="1907723" cy="1207687"/>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467" name="Google Shape;467;p47"/>
          <p:cNvSpPr txBox="1"/>
          <p:nvPr/>
        </p:nvSpPr>
        <p:spPr>
          <a:xfrm>
            <a:off x="628649" y="2399158"/>
            <a:ext cx="219428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Google Shape;472;p48"/>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3" name="Google Shape;473;p48"/>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r>
              <a:rPr lang="en" sz="1100"/>
              <a:t>www.infobusiness.com</a:t>
            </a:r>
            <a:endParaRPr sz="1100"/>
          </a:p>
        </p:txBody>
      </p:sp>
      <p:sp>
        <p:nvSpPr>
          <p:cNvPr id="474" name="Google Shape;474;p48"/>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fld id="{00000000-1234-1234-1234-123412341234}" type="slidenum">
              <a:rPr lang="en" sz="1100"/>
              <a:t>‹#›</a:t>
            </a:fld>
            <a:endParaRPr sz="1100"/>
          </a:p>
        </p:txBody>
      </p:sp>
      <p:sp>
        <p:nvSpPr>
          <p:cNvPr id="475" name="Google Shape;475;p48"/>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300"/>
              <a:buFont typeface="Montserrat"/>
              <a:buNone/>
            </a:pPr>
            <a:r>
              <a:rPr lang="en" sz="1100">
                <a:solidFill>
                  <a:schemeClr val="lt1"/>
                </a:solidFill>
              </a:rPr>
              <a:t>Company Timeline</a:t>
            </a:r>
            <a:endParaRPr sz="1100"/>
          </a:p>
        </p:txBody>
      </p:sp>
      <p:sp>
        <p:nvSpPr>
          <p:cNvPr id="476" name="Google Shape;476;p48"/>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rtl="0" algn="ctr">
              <a:lnSpc>
                <a:spcPct val="70000"/>
              </a:lnSpc>
              <a:spcBef>
                <a:spcPts val="0"/>
              </a:spcBef>
              <a:spcAft>
                <a:spcPts val="0"/>
              </a:spcAft>
              <a:buClr>
                <a:srgbClr val="7F7F7F"/>
              </a:buClr>
              <a:buSzPts val="600"/>
              <a:buNone/>
            </a:pPr>
            <a:r>
              <a:rPr b="1" lang="en" sz="600">
                <a:latin typeface="Montserrat Light"/>
                <a:ea typeface="Montserrat Light"/>
                <a:cs typeface="Montserrat Light"/>
                <a:sym typeface="Montserrat Light"/>
              </a:rPr>
              <a:t>The example text goes own.</a:t>
            </a:r>
            <a:endParaRPr sz="600"/>
          </a:p>
        </p:txBody>
      </p:sp>
      <p:sp>
        <p:nvSpPr>
          <p:cNvPr id="477" name="Google Shape;477;p48"/>
          <p:cNvSpPr/>
          <p:nvPr/>
        </p:nvSpPr>
        <p:spPr>
          <a:xfrm>
            <a:off x="628649" y="2939440"/>
            <a:ext cx="2628899" cy="1575406"/>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8" name="Google Shape;478;p48"/>
          <p:cNvSpPr/>
          <p:nvPr/>
        </p:nvSpPr>
        <p:spPr>
          <a:xfrm>
            <a:off x="5886448" y="2939440"/>
            <a:ext cx="2628899" cy="1575406"/>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9" name="Google Shape;479;p48"/>
          <p:cNvSpPr/>
          <p:nvPr/>
        </p:nvSpPr>
        <p:spPr>
          <a:xfrm>
            <a:off x="3257548" y="1364032"/>
            <a:ext cx="2628899" cy="1575406"/>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80" name="Google Shape;480;p48"/>
          <p:cNvGrpSpPr/>
          <p:nvPr/>
        </p:nvGrpSpPr>
        <p:grpSpPr>
          <a:xfrm>
            <a:off x="1274701" y="3285248"/>
            <a:ext cx="1336795" cy="883792"/>
            <a:chOff x="1560276" y="4269331"/>
            <a:chExt cx="1782394" cy="1178389"/>
          </a:xfrm>
        </p:grpSpPr>
        <p:sp>
          <p:nvSpPr>
            <p:cNvPr id="481" name="Google Shape;481;p48"/>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482" name="Google Shape;482;p48"/>
            <p:cNvSpPr txBox="1"/>
            <p:nvPr/>
          </p:nvSpPr>
          <p:spPr>
            <a:xfrm>
              <a:off x="1560276" y="4269331"/>
              <a:ext cx="1754114" cy="4603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2000</a:t>
              </a:r>
              <a:endParaRPr sz="1100"/>
            </a:p>
          </p:txBody>
        </p:sp>
      </p:grpSp>
      <p:grpSp>
        <p:nvGrpSpPr>
          <p:cNvPr id="483" name="Google Shape;483;p48"/>
          <p:cNvGrpSpPr/>
          <p:nvPr/>
        </p:nvGrpSpPr>
        <p:grpSpPr>
          <a:xfrm>
            <a:off x="6532499" y="3285248"/>
            <a:ext cx="1336795" cy="883792"/>
            <a:chOff x="1560276" y="4269331"/>
            <a:chExt cx="1782394" cy="1178389"/>
          </a:xfrm>
        </p:grpSpPr>
        <p:sp>
          <p:nvSpPr>
            <p:cNvPr id="484" name="Google Shape;484;p48"/>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485" name="Google Shape;485;p48"/>
            <p:cNvSpPr txBox="1"/>
            <p:nvPr/>
          </p:nvSpPr>
          <p:spPr>
            <a:xfrm>
              <a:off x="1560276" y="4269331"/>
              <a:ext cx="1754114" cy="4603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2012</a:t>
              </a:r>
              <a:endParaRPr sz="1100"/>
            </a:p>
          </p:txBody>
        </p:sp>
      </p:grpSp>
      <p:grpSp>
        <p:nvGrpSpPr>
          <p:cNvPr id="486" name="Google Shape;486;p48"/>
          <p:cNvGrpSpPr/>
          <p:nvPr/>
        </p:nvGrpSpPr>
        <p:grpSpPr>
          <a:xfrm>
            <a:off x="3903599" y="1709839"/>
            <a:ext cx="1336795" cy="883792"/>
            <a:chOff x="1560276" y="4269331"/>
            <a:chExt cx="1782394" cy="1178389"/>
          </a:xfrm>
        </p:grpSpPr>
        <p:sp>
          <p:nvSpPr>
            <p:cNvPr id="487" name="Google Shape;487;p48"/>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488" name="Google Shape;488;p48"/>
            <p:cNvSpPr txBox="1"/>
            <p:nvPr/>
          </p:nvSpPr>
          <p:spPr>
            <a:xfrm>
              <a:off x="1560276" y="4269331"/>
              <a:ext cx="1754114" cy="870751"/>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Starting</a:t>
              </a:r>
              <a:endParaRPr sz="1100"/>
            </a:p>
            <a:p>
              <a:pPr indent="0" lvl="0" marL="0" marR="0" rtl="0" algn="l">
                <a:lnSpc>
                  <a:spcPct val="160000"/>
                </a:lnSpc>
                <a:spcBef>
                  <a:spcPts val="0"/>
                </a:spcBef>
                <a:spcAft>
                  <a:spcPts val="0"/>
                </a:spcAft>
                <a:buNone/>
              </a:pPr>
              <a:r>
                <a:t/>
              </a:r>
              <a:endParaRPr sz="1500">
                <a:solidFill>
                  <a:schemeClr val="lt1"/>
                </a:solidFill>
                <a:latin typeface="Montserrat"/>
                <a:ea typeface="Montserrat"/>
                <a:cs typeface="Montserrat"/>
                <a:sym typeface="Montserrat"/>
              </a:endParaRPr>
            </a:p>
          </p:txBody>
        </p:sp>
      </p:grpSp>
      <p:sp>
        <p:nvSpPr>
          <p:cNvPr id="489" name="Google Shape;489;p48"/>
          <p:cNvSpPr/>
          <p:nvPr/>
        </p:nvSpPr>
        <p:spPr>
          <a:xfrm>
            <a:off x="1357818" y="1605722"/>
            <a:ext cx="646758" cy="66063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0" name="Google Shape;490;p48"/>
          <p:cNvSpPr/>
          <p:nvPr/>
        </p:nvSpPr>
        <p:spPr>
          <a:xfrm>
            <a:off x="4237511" y="3488120"/>
            <a:ext cx="668985" cy="665952"/>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1" name="Google Shape;491;p48"/>
          <p:cNvSpPr/>
          <p:nvPr/>
        </p:nvSpPr>
        <p:spPr>
          <a:xfrm>
            <a:off x="6877518" y="1605722"/>
            <a:ext cx="646758" cy="66063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Google Shape;496;p49"/>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7" name="Google Shape;497;p49"/>
          <p:cNvSpPr/>
          <p:nvPr/>
        </p:nvSpPr>
        <p:spPr>
          <a:xfrm>
            <a:off x="3257549" y="628649"/>
            <a:ext cx="2628899" cy="1943098"/>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8" name="Google Shape;498;p49"/>
          <p:cNvSpPr/>
          <p:nvPr/>
        </p:nvSpPr>
        <p:spPr>
          <a:xfrm>
            <a:off x="5886448" y="2571749"/>
            <a:ext cx="2628899" cy="1943098"/>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9" name="Google Shape;499;p49"/>
          <p:cNvSpPr/>
          <p:nvPr/>
        </p:nvSpPr>
        <p:spPr>
          <a:xfrm>
            <a:off x="628649" y="2571747"/>
            <a:ext cx="2628899" cy="1943098"/>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00" name="Google Shape;500;p49"/>
          <p:cNvGrpSpPr/>
          <p:nvPr/>
        </p:nvGrpSpPr>
        <p:grpSpPr>
          <a:xfrm>
            <a:off x="1274701" y="3101400"/>
            <a:ext cx="1336795" cy="883792"/>
            <a:chOff x="1560276" y="4269331"/>
            <a:chExt cx="1782394" cy="1178389"/>
          </a:xfrm>
        </p:grpSpPr>
        <p:sp>
          <p:nvSpPr>
            <p:cNvPr id="501" name="Google Shape;501;p49"/>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502" name="Google Shape;502;p49"/>
            <p:cNvSpPr txBox="1"/>
            <p:nvPr/>
          </p:nvSpPr>
          <p:spPr>
            <a:xfrm>
              <a:off x="1560276" y="4269331"/>
              <a:ext cx="1754114" cy="4603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2015</a:t>
              </a:r>
              <a:endParaRPr sz="1100"/>
            </a:p>
          </p:txBody>
        </p:sp>
      </p:grpSp>
      <p:grpSp>
        <p:nvGrpSpPr>
          <p:cNvPr id="503" name="Google Shape;503;p49"/>
          <p:cNvGrpSpPr/>
          <p:nvPr/>
        </p:nvGrpSpPr>
        <p:grpSpPr>
          <a:xfrm>
            <a:off x="6532500" y="3101400"/>
            <a:ext cx="1336795" cy="883792"/>
            <a:chOff x="1560276" y="4269331"/>
            <a:chExt cx="1782394" cy="1178389"/>
          </a:xfrm>
        </p:grpSpPr>
        <p:sp>
          <p:nvSpPr>
            <p:cNvPr id="504" name="Google Shape;504;p49"/>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505" name="Google Shape;505;p49"/>
            <p:cNvSpPr txBox="1"/>
            <p:nvPr/>
          </p:nvSpPr>
          <p:spPr>
            <a:xfrm>
              <a:off x="1560276" y="4269331"/>
              <a:ext cx="1754114" cy="4603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2016</a:t>
              </a:r>
              <a:endParaRPr sz="1100"/>
            </a:p>
          </p:txBody>
        </p:sp>
      </p:grpSp>
      <p:grpSp>
        <p:nvGrpSpPr>
          <p:cNvPr id="506" name="Google Shape;506;p49"/>
          <p:cNvGrpSpPr/>
          <p:nvPr/>
        </p:nvGrpSpPr>
        <p:grpSpPr>
          <a:xfrm>
            <a:off x="3903600" y="1158300"/>
            <a:ext cx="1336795" cy="883792"/>
            <a:chOff x="1560276" y="4269331"/>
            <a:chExt cx="1782394" cy="1178389"/>
          </a:xfrm>
        </p:grpSpPr>
        <p:sp>
          <p:nvSpPr>
            <p:cNvPr id="507" name="Google Shape;507;p49"/>
            <p:cNvSpPr txBox="1"/>
            <p:nvPr/>
          </p:nvSpPr>
          <p:spPr>
            <a:xfrm>
              <a:off x="1588556" y="4739834"/>
              <a:ext cx="1754114" cy="70788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 Creepiest god air fish land. </a:t>
              </a:r>
              <a:endParaRPr sz="1100"/>
            </a:p>
          </p:txBody>
        </p:sp>
        <p:sp>
          <p:nvSpPr>
            <p:cNvPr id="508" name="Google Shape;508;p49"/>
            <p:cNvSpPr txBox="1"/>
            <p:nvPr/>
          </p:nvSpPr>
          <p:spPr>
            <a:xfrm>
              <a:off x="1560276" y="4269331"/>
              <a:ext cx="1754114" cy="4603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1500">
                  <a:solidFill>
                    <a:schemeClr val="lt1"/>
                  </a:solidFill>
                  <a:latin typeface="Montserrat"/>
                  <a:ea typeface="Montserrat"/>
                  <a:cs typeface="Montserrat"/>
                  <a:sym typeface="Montserrat"/>
                </a:rPr>
                <a:t>2014</a:t>
              </a:r>
              <a:endParaRPr sz="1100"/>
            </a:p>
          </p:txBody>
        </p:sp>
      </p:grpSp>
      <p:sp>
        <p:nvSpPr>
          <p:cNvPr id="509" name="Google Shape;509;p49"/>
          <p:cNvSpPr/>
          <p:nvPr/>
        </p:nvSpPr>
        <p:spPr>
          <a:xfrm>
            <a:off x="1357818" y="1453322"/>
            <a:ext cx="646758" cy="66063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0" name="Google Shape;510;p49"/>
          <p:cNvSpPr/>
          <p:nvPr/>
        </p:nvSpPr>
        <p:spPr>
          <a:xfrm>
            <a:off x="4237511" y="3488120"/>
            <a:ext cx="668985" cy="665952"/>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1" name="Google Shape;511;p49"/>
          <p:cNvSpPr/>
          <p:nvPr/>
        </p:nvSpPr>
        <p:spPr>
          <a:xfrm>
            <a:off x="6877518" y="1453322"/>
            <a:ext cx="646758" cy="66063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32"/>
          <p:cNvSpPr/>
          <p:nvPr/>
        </p:nvSpPr>
        <p:spPr>
          <a:xfrm>
            <a:off x="0" y="0"/>
            <a:ext cx="9144000" cy="5143499"/>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48" name="Google Shape;148;p32"/>
          <p:cNvPicPr preferRelativeResize="0"/>
          <p:nvPr>
            <p:ph idx="2" type="pic"/>
          </p:nvPr>
        </p:nvPicPr>
        <p:blipFill rotWithShape="1">
          <a:blip r:embed="rId3">
            <a:alphaModFix/>
          </a:blip>
          <a:srcRect b="8897" l="0" r="0" t="8896"/>
          <a:stretch/>
        </p:blipFill>
        <p:spPr>
          <a:xfrm>
            <a:off x="922563" y="540625"/>
            <a:ext cx="4241008" cy="2333206"/>
          </a:xfrm>
          <a:prstGeom prst="roundRect">
            <a:avLst>
              <a:gd fmla="val 10372" name="adj"/>
            </a:avLst>
          </a:prstGeom>
          <a:noFill/>
          <a:ln>
            <a:noFill/>
          </a:ln>
        </p:spPr>
      </p:pic>
      <p:sp>
        <p:nvSpPr>
          <p:cNvPr id="149" name="Google Shape;149;p32"/>
          <p:cNvSpPr/>
          <p:nvPr/>
        </p:nvSpPr>
        <p:spPr>
          <a:xfrm>
            <a:off x="5845627" y="2488750"/>
            <a:ext cx="1143002" cy="385081"/>
          </a:xfrm>
          <a:prstGeom prst="roundRect">
            <a:avLst>
              <a:gd fmla="val 16667"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50" name="Google Shape;150;p32"/>
          <p:cNvSpPr/>
          <p:nvPr/>
        </p:nvSpPr>
        <p:spPr>
          <a:xfrm>
            <a:off x="2638425" y="3588413"/>
            <a:ext cx="1342004" cy="493730"/>
          </a:xfrm>
          <a:prstGeom prst="roundRect">
            <a:avLst>
              <a:gd fmla="val 6539" name="adj"/>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51" name="Google Shape;151;p32"/>
          <p:cNvSpPr/>
          <p:nvPr/>
        </p:nvSpPr>
        <p:spPr>
          <a:xfrm>
            <a:off x="7078436" y="2488750"/>
            <a:ext cx="1143002" cy="385081"/>
          </a:xfrm>
          <a:prstGeom prst="roundRect">
            <a:avLst>
              <a:gd fmla="val 16667" name="adj"/>
            </a:avLst>
          </a:prstGeom>
          <a:solidFill>
            <a:srgbClr val="BFBFBF">
              <a:alpha val="6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52" name="Google Shape;152;p32"/>
          <p:cNvSpPr/>
          <p:nvPr/>
        </p:nvSpPr>
        <p:spPr>
          <a:xfrm>
            <a:off x="4000499" y="3588413"/>
            <a:ext cx="1143002" cy="493730"/>
          </a:xfrm>
          <a:prstGeom prst="roundRect">
            <a:avLst>
              <a:gd fmla="val 6539"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53" name="Google Shape;153;p32"/>
          <p:cNvSpPr/>
          <p:nvPr/>
        </p:nvSpPr>
        <p:spPr>
          <a:xfrm>
            <a:off x="5163570" y="3588413"/>
            <a:ext cx="1342004" cy="493730"/>
          </a:xfrm>
          <a:prstGeom prst="roundRect">
            <a:avLst>
              <a:gd fmla="val 6539" name="adj"/>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54" name="Google Shape;154;p32"/>
          <p:cNvSpPr txBox="1"/>
          <p:nvPr/>
        </p:nvSpPr>
        <p:spPr>
          <a:xfrm>
            <a:off x="6096270" y="2560104"/>
            <a:ext cx="641715"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lt1"/>
                </a:solidFill>
                <a:latin typeface="Montserrat"/>
                <a:ea typeface="Montserrat"/>
                <a:cs typeface="Montserrat"/>
                <a:sym typeface="Montserrat"/>
              </a:rPr>
              <a:t>Follow</a:t>
            </a:r>
            <a:endParaRPr sz="1100"/>
          </a:p>
        </p:txBody>
      </p:sp>
      <p:sp>
        <p:nvSpPr>
          <p:cNvPr id="155" name="Google Shape;155;p32"/>
          <p:cNvSpPr txBox="1"/>
          <p:nvPr/>
        </p:nvSpPr>
        <p:spPr>
          <a:xfrm>
            <a:off x="7170285" y="2560104"/>
            <a:ext cx="959303"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lt1"/>
                </a:solidFill>
                <a:latin typeface="Montserrat"/>
                <a:ea typeface="Montserrat"/>
                <a:cs typeface="Montserrat"/>
                <a:sym typeface="Montserrat"/>
              </a:rPr>
              <a:t>Read more</a:t>
            </a:r>
            <a:endParaRPr sz="1100"/>
          </a:p>
        </p:txBody>
      </p:sp>
      <p:sp>
        <p:nvSpPr>
          <p:cNvPr id="156" name="Google Shape;156;p32"/>
          <p:cNvSpPr txBox="1"/>
          <p:nvPr/>
        </p:nvSpPr>
        <p:spPr>
          <a:xfrm>
            <a:off x="3268265" y="4260810"/>
            <a:ext cx="2607470" cy="342065"/>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0" i="0" lang="en" sz="700" u="none" cap="none" strike="noStrike">
                <a:solidFill>
                  <a:srgbClr val="7F7F7F"/>
                </a:solidFill>
                <a:latin typeface="Montserrat Light"/>
                <a:ea typeface="Montserrat Light"/>
                <a:cs typeface="Montserrat Light"/>
                <a:sym typeface="Montserrat Light"/>
              </a:rPr>
              <a:t>Were hath waters divided fill may days air bring is Signs first creeping seed all saying.</a:t>
            </a:r>
            <a:endParaRPr sz="1100"/>
          </a:p>
        </p:txBody>
      </p:sp>
      <p:grpSp>
        <p:nvGrpSpPr>
          <p:cNvPr id="157" name="Google Shape;157;p32"/>
          <p:cNvGrpSpPr/>
          <p:nvPr/>
        </p:nvGrpSpPr>
        <p:grpSpPr>
          <a:xfrm>
            <a:off x="2967109" y="3681688"/>
            <a:ext cx="828568" cy="307181"/>
            <a:chOff x="2045335" y="4127728"/>
            <a:chExt cx="1104757" cy="409575"/>
          </a:xfrm>
        </p:grpSpPr>
        <p:sp>
          <p:nvSpPr>
            <p:cNvPr id="158" name="Google Shape;158;p32"/>
            <p:cNvSpPr/>
            <p:nvPr/>
          </p:nvSpPr>
          <p:spPr>
            <a:xfrm>
              <a:off x="2045335" y="4127728"/>
              <a:ext cx="306388" cy="409575"/>
            </a:xfrm>
            <a:custGeom>
              <a:rect b="b" l="l" r="r" t="t"/>
              <a:pathLst>
                <a:path extrusionOk="0" h="111" w="85">
                  <a:moveTo>
                    <a:pt x="76" y="79"/>
                  </a:moveTo>
                  <a:cubicBezTo>
                    <a:pt x="58" y="71"/>
                    <a:pt x="58" y="71"/>
                    <a:pt x="58" y="71"/>
                  </a:cubicBezTo>
                  <a:cubicBezTo>
                    <a:pt x="56" y="70"/>
                    <a:pt x="55" y="68"/>
                    <a:pt x="55" y="66"/>
                  </a:cubicBezTo>
                  <a:cubicBezTo>
                    <a:pt x="55" y="60"/>
                    <a:pt x="55" y="60"/>
                    <a:pt x="55" y="60"/>
                  </a:cubicBezTo>
                  <a:cubicBezTo>
                    <a:pt x="56" y="59"/>
                    <a:pt x="56" y="59"/>
                    <a:pt x="57" y="58"/>
                  </a:cubicBezTo>
                  <a:cubicBezTo>
                    <a:pt x="59" y="55"/>
                    <a:pt x="61" y="51"/>
                    <a:pt x="62" y="47"/>
                  </a:cubicBezTo>
                  <a:cubicBezTo>
                    <a:pt x="65" y="46"/>
                    <a:pt x="67" y="44"/>
                    <a:pt x="67" y="41"/>
                  </a:cubicBezTo>
                  <a:cubicBezTo>
                    <a:pt x="67" y="33"/>
                    <a:pt x="67" y="33"/>
                    <a:pt x="67" y="33"/>
                  </a:cubicBezTo>
                  <a:cubicBezTo>
                    <a:pt x="67" y="32"/>
                    <a:pt x="66" y="30"/>
                    <a:pt x="65" y="29"/>
                  </a:cubicBezTo>
                  <a:cubicBezTo>
                    <a:pt x="65" y="19"/>
                    <a:pt x="65" y="19"/>
                    <a:pt x="65" y="19"/>
                  </a:cubicBezTo>
                  <a:cubicBezTo>
                    <a:pt x="65" y="18"/>
                    <a:pt x="65" y="12"/>
                    <a:pt x="61" y="7"/>
                  </a:cubicBezTo>
                  <a:cubicBezTo>
                    <a:pt x="57" y="2"/>
                    <a:pt x="51" y="0"/>
                    <a:pt x="42" y="0"/>
                  </a:cubicBezTo>
                  <a:cubicBezTo>
                    <a:pt x="34" y="0"/>
                    <a:pt x="28" y="2"/>
                    <a:pt x="24" y="7"/>
                  </a:cubicBezTo>
                  <a:cubicBezTo>
                    <a:pt x="20" y="12"/>
                    <a:pt x="20" y="18"/>
                    <a:pt x="20" y="19"/>
                  </a:cubicBezTo>
                  <a:cubicBezTo>
                    <a:pt x="20" y="29"/>
                    <a:pt x="20" y="29"/>
                    <a:pt x="20" y="29"/>
                  </a:cubicBezTo>
                  <a:cubicBezTo>
                    <a:pt x="19" y="30"/>
                    <a:pt x="18" y="32"/>
                    <a:pt x="18" y="33"/>
                  </a:cubicBezTo>
                  <a:cubicBezTo>
                    <a:pt x="18" y="41"/>
                    <a:pt x="18" y="41"/>
                    <a:pt x="18" y="41"/>
                  </a:cubicBezTo>
                  <a:cubicBezTo>
                    <a:pt x="18" y="43"/>
                    <a:pt x="19" y="45"/>
                    <a:pt x="21" y="47"/>
                  </a:cubicBezTo>
                  <a:cubicBezTo>
                    <a:pt x="23" y="53"/>
                    <a:pt x="26" y="58"/>
                    <a:pt x="28" y="60"/>
                  </a:cubicBezTo>
                  <a:cubicBezTo>
                    <a:pt x="28" y="66"/>
                    <a:pt x="28" y="66"/>
                    <a:pt x="28" y="66"/>
                  </a:cubicBezTo>
                  <a:cubicBezTo>
                    <a:pt x="28" y="68"/>
                    <a:pt x="27" y="69"/>
                    <a:pt x="25" y="70"/>
                  </a:cubicBezTo>
                  <a:cubicBezTo>
                    <a:pt x="9" y="79"/>
                    <a:pt x="9" y="79"/>
                    <a:pt x="9" y="79"/>
                  </a:cubicBezTo>
                  <a:cubicBezTo>
                    <a:pt x="3" y="82"/>
                    <a:pt x="0" y="88"/>
                    <a:pt x="0" y="94"/>
                  </a:cubicBezTo>
                  <a:cubicBezTo>
                    <a:pt x="0" y="100"/>
                    <a:pt x="0" y="100"/>
                    <a:pt x="0" y="100"/>
                  </a:cubicBezTo>
                  <a:cubicBezTo>
                    <a:pt x="0" y="109"/>
                    <a:pt x="28" y="111"/>
                    <a:pt x="42" y="111"/>
                  </a:cubicBezTo>
                  <a:cubicBezTo>
                    <a:pt x="57" y="111"/>
                    <a:pt x="85" y="109"/>
                    <a:pt x="85" y="100"/>
                  </a:cubicBezTo>
                  <a:cubicBezTo>
                    <a:pt x="85" y="94"/>
                    <a:pt x="85" y="94"/>
                    <a:pt x="85" y="94"/>
                  </a:cubicBezTo>
                  <a:cubicBezTo>
                    <a:pt x="85" y="88"/>
                    <a:pt x="81" y="82"/>
                    <a:pt x="76" y="79"/>
                  </a:cubicBezTo>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9" name="Google Shape;159;p32"/>
            <p:cNvSpPr txBox="1"/>
            <p:nvPr/>
          </p:nvSpPr>
          <p:spPr>
            <a:xfrm>
              <a:off x="2378492" y="4132444"/>
              <a:ext cx="771600" cy="400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15k</a:t>
              </a:r>
              <a:endParaRPr sz="1100"/>
            </a:p>
          </p:txBody>
        </p:sp>
      </p:grpSp>
      <p:grpSp>
        <p:nvGrpSpPr>
          <p:cNvPr id="160" name="Google Shape;160;p32"/>
          <p:cNvGrpSpPr/>
          <p:nvPr/>
        </p:nvGrpSpPr>
        <p:grpSpPr>
          <a:xfrm>
            <a:off x="4233148" y="3685237"/>
            <a:ext cx="677704" cy="300082"/>
            <a:chOff x="2045335" y="4904854"/>
            <a:chExt cx="903605" cy="400110"/>
          </a:xfrm>
        </p:grpSpPr>
        <p:sp>
          <p:nvSpPr>
            <p:cNvPr id="161" name="Google Shape;161;p32"/>
            <p:cNvSpPr/>
            <p:nvPr/>
          </p:nvSpPr>
          <p:spPr>
            <a:xfrm>
              <a:off x="2045335" y="4912822"/>
              <a:ext cx="393700" cy="384175"/>
            </a:xfrm>
            <a:custGeom>
              <a:rect b="b" l="l" r="r" t="t"/>
              <a:pathLst>
                <a:path extrusionOk="0" h="104" w="109">
                  <a:moveTo>
                    <a:pt x="94" y="15"/>
                  </a:moveTo>
                  <a:cubicBezTo>
                    <a:pt x="84" y="5"/>
                    <a:pt x="71" y="0"/>
                    <a:pt x="57" y="0"/>
                  </a:cubicBezTo>
                  <a:cubicBezTo>
                    <a:pt x="43" y="0"/>
                    <a:pt x="30" y="5"/>
                    <a:pt x="20" y="15"/>
                  </a:cubicBezTo>
                  <a:cubicBezTo>
                    <a:pt x="1" y="34"/>
                    <a:pt x="0" y="64"/>
                    <a:pt x="17" y="85"/>
                  </a:cubicBezTo>
                  <a:cubicBezTo>
                    <a:pt x="15" y="88"/>
                    <a:pt x="13" y="92"/>
                    <a:pt x="9" y="94"/>
                  </a:cubicBezTo>
                  <a:cubicBezTo>
                    <a:pt x="7" y="95"/>
                    <a:pt x="6" y="97"/>
                    <a:pt x="6" y="99"/>
                  </a:cubicBezTo>
                  <a:cubicBezTo>
                    <a:pt x="6" y="101"/>
                    <a:pt x="8" y="103"/>
                    <a:pt x="10" y="103"/>
                  </a:cubicBezTo>
                  <a:cubicBezTo>
                    <a:pt x="11" y="103"/>
                    <a:pt x="12" y="104"/>
                    <a:pt x="14" y="104"/>
                  </a:cubicBezTo>
                  <a:cubicBezTo>
                    <a:pt x="19" y="104"/>
                    <a:pt x="25" y="102"/>
                    <a:pt x="32" y="97"/>
                  </a:cubicBezTo>
                  <a:cubicBezTo>
                    <a:pt x="40" y="102"/>
                    <a:pt x="49" y="104"/>
                    <a:pt x="57" y="104"/>
                  </a:cubicBezTo>
                  <a:cubicBezTo>
                    <a:pt x="70" y="104"/>
                    <a:pt x="84" y="98"/>
                    <a:pt x="94" y="88"/>
                  </a:cubicBezTo>
                  <a:cubicBezTo>
                    <a:pt x="104" y="79"/>
                    <a:pt x="109" y="65"/>
                    <a:pt x="109" y="52"/>
                  </a:cubicBezTo>
                  <a:cubicBezTo>
                    <a:pt x="109" y="38"/>
                    <a:pt x="104" y="25"/>
                    <a:pt x="94" y="15"/>
                  </a:cubicBezTo>
                  <a:moveTo>
                    <a:pt x="37" y="57"/>
                  </a:moveTo>
                  <a:cubicBezTo>
                    <a:pt x="34" y="57"/>
                    <a:pt x="31" y="55"/>
                    <a:pt x="31" y="52"/>
                  </a:cubicBezTo>
                  <a:cubicBezTo>
                    <a:pt x="31" y="48"/>
                    <a:pt x="34" y="46"/>
                    <a:pt x="37" y="46"/>
                  </a:cubicBezTo>
                  <a:cubicBezTo>
                    <a:pt x="40" y="46"/>
                    <a:pt x="43" y="48"/>
                    <a:pt x="43" y="52"/>
                  </a:cubicBezTo>
                  <a:cubicBezTo>
                    <a:pt x="43" y="55"/>
                    <a:pt x="40" y="57"/>
                    <a:pt x="37" y="57"/>
                  </a:cubicBezTo>
                  <a:moveTo>
                    <a:pt x="59" y="57"/>
                  </a:moveTo>
                  <a:cubicBezTo>
                    <a:pt x="55" y="57"/>
                    <a:pt x="53" y="55"/>
                    <a:pt x="53" y="52"/>
                  </a:cubicBezTo>
                  <a:cubicBezTo>
                    <a:pt x="53" y="48"/>
                    <a:pt x="55" y="46"/>
                    <a:pt x="59" y="46"/>
                  </a:cubicBezTo>
                  <a:cubicBezTo>
                    <a:pt x="62" y="46"/>
                    <a:pt x="65" y="48"/>
                    <a:pt x="65" y="52"/>
                  </a:cubicBezTo>
                  <a:cubicBezTo>
                    <a:pt x="65" y="55"/>
                    <a:pt x="62" y="57"/>
                    <a:pt x="59" y="57"/>
                  </a:cubicBezTo>
                  <a:moveTo>
                    <a:pt x="80" y="57"/>
                  </a:moveTo>
                  <a:cubicBezTo>
                    <a:pt x="77" y="57"/>
                    <a:pt x="75" y="55"/>
                    <a:pt x="75" y="52"/>
                  </a:cubicBezTo>
                  <a:cubicBezTo>
                    <a:pt x="75" y="48"/>
                    <a:pt x="77" y="46"/>
                    <a:pt x="80" y="46"/>
                  </a:cubicBezTo>
                  <a:cubicBezTo>
                    <a:pt x="84" y="46"/>
                    <a:pt x="86" y="48"/>
                    <a:pt x="86" y="52"/>
                  </a:cubicBezTo>
                  <a:cubicBezTo>
                    <a:pt x="86" y="55"/>
                    <a:pt x="84" y="57"/>
                    <a:pt x="80" y="5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2" name="Google Shape;162;p32"/>
            <p:cNvSpPr txBox="1"/>
            <p:nvPr/>
          </p:nvSpPr>
          <p:spPr>
            <a:xfrm>
              <a:off x="2447063" y="4904854"/>
              <a:ext cx="501877"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lt1"/>
                  </a:solidFill>
                  <a:latin typeface="Montserrat"/>
                  <a:ea typeface="Montserrat"/>
                  <a:cs typeface="Montserrat"/>
                  <a:sym typeface="Montserrat"/>
                </a:rPr>
                <a:t>97</a:t>
              </a:r>
              <a:endParaRPr sz="1100"/>
            </a:p>
          </p:txBody>
        </p:sp>
      </p:grpSp>
      <p:grpSp>
        <p:nvGrpSpPr>
          <p:cNvPr id="163" name="Google Shape;163;p32"/>
          <p:cNvGrpSpPr/>
          <p:nvPr/>
        </p:nvGrpSpPr>
        <p:grpSpPr>
          <a:xfrm>
            <a:off x="5466536" y="3685225"/>
            <a:ext cx="863112" cy="300150"/>
            <a:chOff x="2045335" y="5505435"/>
            <a:chExt cx="1150815" cy="400200"/>
          </a:xfrm>
        </p:grpSpPr>
        <p:sp>
          <p:nvSpPr>
            <p:cNvPr id="164" name="Google Shape;164;p32"/>
            <p:cNvSpPr/>
            <p:nvPr/>
          </p:nvSpPr>
          <p:spPr>
            <a:xfrm>
              <a:off x="2045335" y="5526912"/>
              <a:ext cx="384175" cy="357188"/>
            </a:xfrm>
            <a:custGeom>
              <a:rect b="b" l="l" r="r" t="t"/>
              <a:pathLst>
                <a:path extrusionOk="0" h="97" w="106">
                  <a:moveTo>
                    <a:pt x="53" y="97"/>
                  </a:moveTo>
                  <a:cubicBezTo>
                    <a:pt x="45" y="90"/>
                    <a:pt x="45" y="90"/>
                    <a:pt x="45" y="90"/>
                  </a:cubicBezTo>
                  <a:cubicBezTo>
                    <a:pt x="18" y="66"/>
                    <a:pt x="0" y="49"/>
                    <a:pt x="0" y="29"/>
                  </a:cubicBezTo>
                  <a:cubicBezTo>
                    <a:pt x="0" y="13"/>
                    <a:pt x="12" y="0"/>
                    <a:pt x="29" y="0"/>
                  </a:cubicBezTo>
                  <a:cubicBezTo>
                    <a:pt x="38" y="0"/>
                    <a:pt x="47" y="4"/>
                    <a:pt x="53" y="11"/>
                  </a:cubicBezTo>
                  <a:cubicBezTo>
                    <a:pt x="58" y="4"/>
                    <a:pt x="67" y="0"/>
                    <a:pt x="76" y="0"/>
                  </a:cubicBezTo>
                  <a:cubicBezTo>
                    <a:pt x="93" y="0"/>
                    <a:pt x="106" y="13"/>
                    <a:pt x="106" y="29"/>
                  </a:cubicBezTo>
                  <a:cubicBezTo>
                    <a:pt x="106" y="49"/>
                    <a:pt x="88" y="66"/>
                    <a:pt x="60" y="90"/>
                  </a:cubicBezTo>
                  <a:lnTo>
                    <a:pt x="53" y="97"/>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5" name="Google Shape;165;p32"/>
            <p:cNvSpPr txBox="1"/>
            <p:nvPr/>
          </p:nvSpPr>
          <p:spPr>
            <a:xfrm>
              <a:off x="2447050" y="5505435"/>
              <a:ext cx="749100" cy="400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136</a:t>
              </a:r>
              <a:endParaRPr sz="1100"/>
            </a:p>
          </p:txBody>
        </p:sp>
      </p:grpSp>
      <p:sp>
        <p:nvSpPr>
          <p:cNvPr id="166" name="Google Shape;166;p32"/>
          <p:cNvSpPr txBox="1"/>
          <p:nvPr/>
        </p:nvSpPr>
        <p:spPr>
          <a:xfrm>
            <a:off x="6630590" y="3662796"/>
            <a:ext cx="1590847" cy="342065"/>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creeping seed all saying.</a:t>
            </a:r>
            <a:endParaRPr sz="1100"/>
          </a:p>
        </p:txBody>
      </p:sp>
      <p:sp>
        <p:nvSpPr>
          <p:cNvPr id="167" name="Google Shape;167;p32"/>
          <p:cNvSpPr txBox="1"/>
          <p:nvPr/>
        </p:nvSpPr>
        <p:spPr>
          <a:xfrm>
            <a:off x="922562" y="3662796"/>
            <a:ext cx="1590847" cy="342065"/>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creeping seed all saying.</a:t>
            </a:r>
            <a:endParaRPr sz="1100"/>
          </a:p>
        </p:txBody>
      </p:sp>
      <p:grpSp>
        <p:nvGrpSpPr>
          <p:cNvPr id="168" name="Google Shape;168;p32"/>
          <p:cNvGrpSpPr/>
          <p:nvPr/>
        </p:nvGrpSpPr>
        <p:grpSpPr>
          <a:xfrm>
            <a:off x="5754667" y="540625"/>
            <a:ext cx="1432343" cy="581463"/>
            <a:chOff x="7276061" y="1478016"/>
            <a:chExt cx="1909790" cy="775284"/>
          </a:xfrm>
        </p:grpSpPr>
        <p:sp>
          <p:nvSpPr>
            <p:cNvPr id="169" name="Google Shape;169;p32"/>
            <p:cNvSpPr txBox="1"/>
            <p:nvPr/>
          </p:nvSpPr>
          <p:spPr>
            <a:xfrm>
              <a:off x="7276061" y="1478016"/>
              <a:ext cx="1909790" cy="49244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a:solidFill>
                    <a:schemeClr val="lt1"/>
                  </a:solidFill>
                  <a:latin typeface="Montserrat"/>
                  <a:ea typeface="Montserrat"/>
                  <a:cs typeface="Montserrat"/>
                  <a:sym typeface="Montserrat"/>
                </a:rPr>
                <a:t>John Doe</a:t>
              </a:r>
              <a:endParaRPr sz="1100"/>
            </a:p>
          </p:txBody>
        </p:sp>
        <p:sp>
          <p:nvSpPr>
            <p:cNvPr id="170" name="Google Shape;170;p32"/>
            <p:cNvSpPr txBox="1"/>
            <p:nvPr/>
          </p:nvSpPr>
          <p:spPr>
            <a:xfrm>
              <a:off x="7276061" y="1930135"/>
              <a:ext cx="1596572"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Post Title</a:t>
              </a:r>
              <a:endParaRPr sz="1100"/>
            </a:p>
          </p:txBody>
        </p:sp>
      </p:grpSp>
      <p:sp>
        <p:nvSpPr>
          <p:cNvPr id="171" name="Google Shape;171;p32"/>
          <p:cNvSpPr txBox="1"/>
          <p:nvPr/>
        </p:nvSpPr>
        <p:spPr>
          <a:xfrm>
            <a:off x="5776438" y="1299793"/>
            <a:ext cx="2607470" cy="342065"/>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50"/>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7" name="Google Shape;517;p50"/>
          <p:cNvSpPr/>
          <p:nvPr/>
        </p:nvSpPr>
        <p:spPr>
          <a:xfrm>
            <a:off x="3857626" y="1306116"/>
            <a:ext cx="997549" cy="2106215"/>
          </a:xfrm>
          <a:custGeom>
            <a:rect b="b" l="l" r="r" t="t"/>
            <a:pathLst>
              <a:path extrusionOk="0" h="1769" w="783">
                <a:moveTo>
                  <a:pt x="0" y="300"/>
                </a:moveTo>
                <a:lnTo>
                  <a:pt x="0" y="1769"/>
                </a:lnTo>
                <a:lnTo>
                  <a:pt x="393" y="1469"/>
                </a:lnTo>
                <a:lnTo>
                  <a:pt x="783" y="1769"/>
                </a:lnTo>
                <a:lnTo>
                  <a:pt x="783" y="300"/>
                </a:lnTo>
                <a:lnTo>
                  <a:pt x="393" y="0"/>
                </a:lnTo>
                <a:lnTo>
                  <a:pt x="0" y="300"/>
                </a:lnTo>
                <a:close/>
              </a:path>
            </a:pathLst>
          </a:custGeom>
          <a:gradFill>
            <a:gsLst>
              <a:gs pos="0">
                <a:srgbClr val="262626"/>
              </a:gs>
              <a:gs pos="100000">
                <a:srgbClr val="595959"/>
              </a:gs>
            </a:gsLst>
            <a:lin ang="1620000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8" name="Google Shape;518;p50"/>
          <p:cNvSpPr/>
          <p:nvPr/>
        </p:nvSpPr>
        <p:spPr>
          <a:xfrm>
            <a:off x="4897217" y="979885"/>
            <a:ext cx="995002" cy="2432446"/>
          </a:xfrm>
          <a:custGeom>
            <a:rect b="b" l="l" r="r" t="t"/>
            <a:pathLst>
              <a:path extrusionOk="0" h="2043" w="781">
                <a:moveTo>
                  <a:pt x="0" y="300"/>
                </a:moveTo>
                <a:lnTo>
                  <a:pt x="0" y="2043"/>
                </a:lnTo>
                <a:lnTo>
                  <a:pt x="390" y="1743"/>
                </a:lnTo>
                <a:lnTo>
                  <a:pt x="781" y="2043"/>
                </a:lnTo>
                <a:lnTo>
                  <a:pt x="781" y="300"/>
                </a:lnTo>
                <a:lnTo>
                  <a:pt x="390" y="0"/>
                </a:lnTo>
                <a:lnTo>
                  <a:pt x="0" y="300"/>
                </a:lnTo>
                <a:close/>
              </a:path>
            </a:pathLst>
          </a:custGeom>
          <a:gradFill>
            <a:gsLst>
              <a:gs pos="0">
                <a:srgbClr val="7F7F7F"/>
              </a:gs>
              <a:gs pos="100000">
                <a:srgbClr val="595959"/>
              </a:gs>
            </a:gsLst>
            <a:path path="circle">
              <a:fillToRect b="50%" l="50%" r="50%" t="50%"/>
            </a:path>
            <a:tileRect/>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9" name="Google Shape;519;p50"/>
          <p:cNvSpPr/>
          <p:nvPr/>
        </p:nvSpPr>
        <p:spPr>
          <a:xfrm>
            <a:off x="5934261" y="701278"/>
            <a:ext cx="997549" cy="2711053"/>
          </a:xfrm>
          <a:custGeom>
            <a:rect b="b" l="l" r="r" t="t"/>
            <a:pathLst>
              <a:path extrusionOk="0" h="2277" w="783">
                <a:moveTo>
                  <a:pt x="0" y="303"/>
                </a:moveTo>
                <a:lnTo>
                  <a:pt x="0" y="2277"/>
                </a:lnTo>
                <a:lnTo>
                  <a:pt x="390" y="1977"/>
                </a:lnTo>
                <a:lnTo>
                  <a:pt x="783" y="2277"/>
                </a:lnTo>
                <a:lnTo>
                  <a:pt x="783" y="303"/>
                </a:lnTo>
                <a:lnTo>
                  <a:pt x="390" y="0"/>
                </a:lnTo>
                <a:lnTo>
                  <a:pt x="0" y="303"/>
                </a:lnTo>
                <a:close/>
              </a:path>
            </a:pathLst>
          </a:custGeom>
          <a:gradFill>
            <a:gsLst>
              <a:gs pos="0">
                <a:srgbClr val="BFBFBF"/>
              </a:gs>
              <a:gs pos="100000">
                <a:srgbClr val="7F7F7F"/>
              </a:gs>
            </a:gsLst>
            <a:path path="circle">
              <a:fillToRect b="50%" l="50%" r="50%" t="50%"/>
            </a:path>
            <a:tileRect/>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0" name="Google Shape;520;p50"/>
          <p:cNvSpPr/>
          <p:nvPr/>
        </p:nvSpPr>
        <p:spPr>
          <a:xfrm>
            <a:off x="6970031" y="1613297"/>
            <a:ext cx="998823" cy="1799034"/>
          </a:xfrm>
          <a:custGeom>
            <a:rect b="b" l="l" r="r" t="t"/>
            <a:pathLst>
              <a:path extrusionOk="0" h="1511" w="784">
                <a:moveTo>
                  <a:pt x="394" y="0"/>
                </a:moveTo>
                <a:lnTo>
                  <a:pt x="0" y="300"/>
                </a:lnTo>
                <a:lnTo>
                  <a:pt x="0" y="1511"/>
                </a:lnTo>
                <a:lnTo>
                  <a:pt x="394" y="1211"/>
                </a:lnTo>
                <a:lnTo>
                  <a:pt x="784" y="1511"/>
                </a:lnTo>
                <a:lnTo>
                  <a:pt x="784" y="300"/>
                </a:lnTo>
                <a:lnTo>
                  <a:pt x="394" y="0"/>
                </a:lnTo>
                <a:close/>
              </a:path>
            </a:pathLst>
          </a:custGeom>
          <a:gradFill>
            <a:gsLst>
              <a:gs pos="0">
                <a:srgbClr val="D8D8D8"/>
              </a:gs>
              <a:gs pos="100000">
                <a:srgbClr val="A5A5A5"/>
              </a:gs>
            </a:gsLst>
            <a:path path="circle">
              <a:fillToRect b="50%" l="50%" r="50%" t="50%"/>
            </a:path>
            <a:tileRect/>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1" name="Google Shape;521;p50"/>
          <p:cNvSpPr/>
          <p:nvPr/>
        </p:nvSpPr>
        <p:spPr>
          <a:xfrm>
            <a:off x="3857626" y="3109913"/>
            <a:ext cx="997549" cy="1013222"/>
          </a:xfrm>
          <a:custGeom>
            <a:rect b="b" l="l" r="r" t="t"/>
            <a:pathLst>
              <a:path extrusionOk="0" h="851" w="783">
                <a:moveTo>
                  <a:pt x="0" y="300"/>
                </a:moveTo>
                <a:lnTo>
                  <a:pt x="0" y="851"/>
                </a:lnTo>
                <a:lnTo>
                  <a:pt x="783" y="851"/>
                </a:lnTo>
                <a:lnTo>
                  <a:pt x="783" y="300"/>
                </a:lnTo>
                <a:lnTo>
                  <a:pt x="393" y="0"/>
                </a:lnTo>
                <a:lnTo>
                  <a:pt x="0" y="300"/>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2" name="Google Shape;522;p50"/>
          <p:cNvSpPr/>
          <p:nvPr/>
        </p:nvSpPr>
        <p:spPr>
          <a:xfrm>
            <a:off x="3857626" y="3109913"/>
            <a:ext cx="997549" cy="1013222"/>
          </a:xfrm>
          <a:custGeom>
            <a:rect b="b" l="l" r="r" t="t"/>
            <a:pathLst>
              <a:path extrusionOk="0" h="851" w="783">
                <a:moveTo>
                  <a:pt x="0" y="300"/>
                </a:moveTo>
                <a:lnTo>
                  <a:pt x="0" y="851"/>
                </a:lnTo>
                <a:lnTo>
                  <a:pt x="783" y="851"/>
                </a:lnTo>
                <a:lnTo>
                  <a:pt x="783" y="300"/>
                </a:lnTo>
                <a:lnTo>
                  <a:pt x="393" y="0"/>
                </a:lnTo>
                <a:lnTo>
                  <a:pt x="0" y="30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3" name="Google Shape;523;p50"/>
          <p:cNvSpPr/>
          <p:nvPr/>
        </p:nvSpPr>
        <p:spPr>
          <a:xfrm>
            <a:off x="4897217" y="3109913"/>
            <a:ext cx="995002" cy="1013222"/>
          </a:xfrm>
          <a:custGeom>
            <a:rect b="b" l="l" r="r" t="t"/>
            <a:pathLst>
              <a:path extrusionOk="0" h="851" w="781">
                <a:moveTo>
                  <a:pt x="0" y="300"/>
                </a:moveTo>
                <a:lnTo>
                  <a:pt x="0" y="851"/>
                </a:lnTo>
                <a:lnTo>
                  <a:pt x="781" y="851"/>
                </a:lnTo>
                <a:lnTo>
                  <a:pt x="781" y="300"/>
                </a:lnTo>
                <a:lnTo>
                  <a:pt x="390" y="0"/>
                </a:lnTo>
                <a:lnTo>
                  <a:pt x="0" y="30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4" name="Google Shape;524;p50"/>
          <p:cNvSpPr/>
          <p:nvPr/>
        </p:nvSpPr>
        <p:spPr>
          <a:xfrm>
            <a:off x="4897217" y="3109913"/>
            <a:ext cx="995002" cy="1013222"/>
          </a:xfrm>
          <a:custGeom>
            <a:rect b="b" l="l" r="r" t="t"/>
            <a:pathLst>
              <a:path extrusionOk="0" h="851" w="781">
                <a:moveTo>
                  <a:pt x="0" y="300"/>
                </a:moveTo>
                <a:lnTo>
                  <a:pt x="0" y="851"/>
                </a:lnTo>
                <a:lnTo>
                  <a:pt x="781" y="851"/>
                </a:lnTo>
                <a:lnTo>
                  <a:pt x="781" y="300"/>
                </a:lnTo>
                <a:lnTo>
                  <a:pt x="390" y="0"/>
                </a:lnTo>
                <a:lnTo>
                  <a:pt x="0" y="30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5" name="Google Shape;525;p50"/>
          <p:cNvSpPr/>
          <p:nvPr/>
        </p:nvSpPr>
        <p:spPr>
          <a:xfrm>
            <a:off x="5934261" y="3109913"/>
            <a:ext cx="997549" cy="1013222"/>
          </a:xfrm>
          <a:custGeom>
            <a:rect b="b" l="l" r="r" t="t"/>
            <a:pathLst>
              <a:path extrusionOk="0" h="851" w="783">
                <a:moveTo>
                  <a:pt x="0" y="300"/>
                </a:moveTo>
                <a:lnTo>
                  <a:pt x="0" y="851"/>
                </a:lnTo>
                <a:lnTo>
                  <a:pt x="783" y="851"/>
                </a:lnTo>
                <a:lnTo>
                  <a:pt x="783" y="300"/>
                </a:lnTo>
                <a:lnTo>
                  <a:pt x="390" y="0"/>
                </a:lnTo>
                <a:lnTo>
                  <a:pt x="0" y="30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6" name="Google Shape;526;p50"/>
          <p:cNvSpPr/>
          <p:nvPr/>
        </p:nvSpPr>
        <p:spPr>
          <a:xfrm>
            <a:off x="5934261" y="3109913"/>
            <a:ext cx="997549" cy="1013222"/>
          </a:xfrm>
          <a:custGeom>
            <a:rect b="b" l="l" r="r" t="t"/>
            <a:pathLst>
              <a:path extrusionOk="0" h="851" w="783">
                <a:moveTo>
                  <a:pt x="0" y="300"/>
                </a:moveTo>
                <a:lnTo>
                  <a:pt x="0" y="851"/>
                </a:lnTo>
                <a:lnTo>
                  <a:pt x="783" y="851"/>
                </a:lnTo>
                <a:lnTo>
                  <a:pt x="783" y="300"/>
                </a:lnTo>
                <a:lnTo>
                  <a:pt x="390" y="0"/>
                </a:lnTo>
                <a:lnTo>
                  <a:pt x="0" y="30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7" name="Google Shape;527;p50"/>
          <p:cNvSpPr/>
          <p:nvPr/>
        </p:nvSpPr>
        <p:spPr>
          <a:xfrm>
            <a:off x="6970031" y="3109913"/>
            <a:ext cx="998823" cy="1013222"/>
          </a:xfrm>
          <a:custGeom>
            <a:rect b="b" l="l" r="r" t="t"/>
            <a:pathLst>
              <a:path extrusionOk="0" h="851" w="784">
                <a:moveTo>
                  <a:pt x="0" y="300"/>
                </a:moveTo>
                <a:lnTo>
                  <a:pt x="0" y="851"/>
                </a:lnTo>
                <a:lnTo>
                  <a:pt x="784" y="851"/>
                </a:lnTo>
                <a:lnTo>
                  <a:pt x="784" y="300"/>
                </a:lnTo>
                <a:lnTo>
                  <a:pt x="394" y="0"/>
                </a:lnTo>
                <a:lnTo>
                  <a:pt x="0" y="300"/>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8" name="Google Shape;528;p50"/>
          <p:cNvSpPr/>
          <p:nvPr/>
        </p:nvSpPr>
        <p:spPr>
          <a:xfrm>
            <a:off x="6970031" y="3109913"/>
            <a:ext cx="998823" cy="1013222"/>
          </a:xfrm>
          <a:custGeom>
            <a:rect b="b" l="l" r="r" t="t"/>
            <a:pathLst>
              <a:path extrusionOk="0" h="851" w="784">
                <a:moveTo>
                  <a:pt x="0" y="300"/>
                </a:moveTo>
                <a:lnTo>
                  <a:pt x="0" y="851"/>
                </a:lnTo>
                <a:lnTo>
                  <a:pt x="784" y="851"/>
                </a:lnTo>
                <a:lnTo>
                  <a:pt x="784" y="300"/>
                </a:lnTo>
                <a:lnTo>
                  <a:pt x="394" y="0"/>
                </a:lnTo>
                <a:lnTo>
                  <a:pt x="0" y="30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9" name="Google Shape;529;p50"/>
          <p:cNvSpPr/>
          <p:nvPr/>
        </p:nvSpPr>
        <p:spPr>
          <a:xfrm>
            <a:off x="3857626" y="4013597"/>
            <a:ext cx="997549" cy="109538"/>
          </a:xfrm>
          <a:prstGeom prst="rect">
            <a:avLst/>
          </a:pr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0" name="Google Shape;530;p50"/>
          <p:cNvSpPr/>
          <p:nvPr/>
        </p:nvSpPr>
        <p:spPr>
          <a:xfrm>
            <a:off x="3857626" y="4013597"/>
            <a:ext cx="997549" cy="10953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1" name="Google Shape;531;p50"/>
          <p:cNvSpPr/>
          <p:nvPr/>
        </p:nvSpPr>
        <p:spPr>
          <a:xfrm>
            <a:off x="4897217" y="4013597"/>
            <a:ext cx="995002" cy="109538"/>
          </a:xfrm>
          <a:prstGeom prst="rect">
            <a:avLst/>
          </a:pr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2" name="Google Shape;532;p50"/>
          <p:cNvSpPr/>
          <p:nvPr/>
        </p:nvSpPr>
        <p:spPr>
          <a:xfrm>
            <a:off x="4897217" y="4013597"/>
            <a:ext cx="995002" cy="10953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3" name="Google Shape;533;p50"/>
          <p:cNvSpPr/>
          <p:nvPr/>
        </p:nvSpPr>
        <p:spPr>
          <a:xfrm>
            <a:off x="5934261" y="4013597"/>
            <a:ext cx="997549" cy="109538"/>
          </a:xfrm>
          <a:prstGeom prst="rect">
            <a:avLst/>
          </a:pr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4" name="Google Shape;534;p50"/>
          <p:cNvSpPr/>
          <p:nvPr/>
        </p:nvSpPr>
        <p:spPr>
          <a:xfrm>
            <a:off x="5934261" y="4013597"/>
            <a:ext cx="997549" cy="10953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5" name="Google Shape;535;p50"/>
          <p:cNvSpPr/>
          <p:nvPr/>
        </p:nvSpPr>
        <p:spPr>
          <a:xfrm>
            <a:off x="6970031" y="4013597"/>
            <a:ext cx="998823" cy="109538"/>
          </a:xfrm>
          <a:prstGeom prst="rect">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6" name="Google Shape;536;p50"/>
          <p:cNvSpPr/>
          <p:nvPr/>
        </p:nvSpPr>
        <p:spPr>
          <a:xfrm>
            <a:off x="6970031" y="4013597"/>
            <a:ext cx="998823" cy="10953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7" name="Google Shape;537;p50"/>
          <p:cNvSpPr/>
          <p:nvPr/>
        </p:nvSpPr>
        <p:spPr>
          <a:xfrm rot="-5400000">
            <a:off x="4232577" y="3748183"/>
            <a:ext cx="247651" cy="997549"/>
          </a:xfrm>
          <a:custGeom>
            <a:rect b="b" l="l" r="r" t="t"/>
            <a:pathLst>
              <a:path extrusionOk="0" h="208" w="783">
                <a:moveTo>
                  <a:pt x="783" y="0"/>
                </a:moveTo>
                <a:lnTo>
                  <a:pt x="783" y="0"/>
                </a:lnTo>
                <a:lnTo>
                  <a:pt x="0" y="0"/>
                </a:lnTo>
                <a:lnTo>
                  <a:pt x="0" y="208"/>
                </a:lnTo>
                <a:lnTo>
                  <a:pt x="783" y="208"/>
                </a:lnTo>
                <a:lnTo>
                  <a:pt x="783" y="0"/>
                </a:lnTo>
                <a:close/>
              </a:path>
            </a:pathLst>
          </a:custGeom>
          <a:solidFill>
            <a:srgbClr val="262626">
              <a:alpha val="45882"/>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8" name="Google Shape;538;p50"/>
          <p:cNvSpPr/>
          <p:nvPr/>
        </p:nvSpPr>
        <p:spPr>
          <a:xfrm>
            <a:off x="3857626" y="4123135"/>
            <a:ext cx="997549" cy="247650"/>
          </a:xfrm>
          <a:custGeom>
            <a:rect b="b" l="l" r="r" t="t"/>
            <a:pathLst>
              <a:path extrusionOk="0" h="208" w="783">
                <a:moveTo>
                  <a:pt x="783" y="0"/>
                </a:moveTo>
                <a:lnTo>
                  <a:pt x="783" y="0"/>
                </a:lnTo>
                <a:lnTo>
                  <a:pt x="0" y="0"/>
                </a:lnTo>
                <a:lnTo>
                  <a:pt x="0" y="208"/>
                </a:lnTo>
                <a:lnTo>
                  <a:pt x="783" y="208"/>
                </a:lnTo>
                <a:lnTo>
                  <a:pt x="783"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39" name="Google Shape;539;p50"/>
          <p:cNvSpPr/>
          <p:nvPr/>
        </p:nvSpPr>
        <p:spPr>
          <a:xfrm>
            <a:off x="4897217" y="4123135"/>
            <a:ext cx="995002" cy="247650"/>
          </a:xfrm>
          <a:custGeom>
            <a:rect b="b" l="l" r="r" t="t"/>
            <a:pathLst>
              <a:path extrusionOk="0" h="208" w="781">
                <a:moveTo>
                  <a:pt x="781" y="0"/>
                </a:moveTo>
                <a:lnTo>
                  <a:pt x="781" y="0"/>
                </a:lnTo>
                <a:lnTo>
                  <a:pt x="0" y="0"/>
                </a:lnTo>
                <a:lnTo>
                  <a:pt x="0" y="208"/>
                </a:lnTo>
                <a:lnTo>
                  <a:pt x="781" y="208"/>
                </a:lnTo>
                <a:lnTo>
                  <a:pt x="78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0" name="Google Shape;540;p50"/>
          <p:cNvSpPr/>
          <p:nvPr/>
        </p:nvSpPr>
        <p:spPr>
          <a:xfrm>
            <a:off x="5934261" y="4123135"/>
            <a:ext cx="997549" cy="247650"/>
          </a:xfrm>
          <a:custGeom>
            <a:rect b="b" l="l" r="r" t="t"/>
            <a:pathLst>
              <a:path extrusionOk="0" h="208" w="783">
                <a:moveTo>
                  <a:pt x="783" y="0"/>
                </a:moveTo>
                <a:lnTo>
                  <a:pt x="783" y="0"/>
                </a:lnTo>
                <a:lnTo>
                  <a:pt x="0" y="0"/>
                </a:lnTo>
                <a:lnTo>
                  <a:pt x="0" y="208"/>
                </a:lnTo>
                <a:lnTo>
                  <a:pt x="783" y="208"/>
                </a:lnTo>
                <a:lnTo>
                  <a:pt x="783"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1" name="Google Shape;541;p50"/>
          <p:cNvSpPr/>
          <p:nvPr/>
        </p:nvSpPr>
        <p:spPr>
          <a:xfrm>
            <a:off x="6970031" y="4123135"/>
            <a:ext cx="998823" cy="247650"/>
          </a:xfrm>
          <a:custGeom>
            <a:rect b="b" l="l" r="r" t="t"/>
            <a:pathLst>
              <a:path extrusionOk="0" h="208" w="784">
                <a:moveTo>
                  <a:pt x="784" y="0"/>
                </a:moveTo>
                <a:lnTo>
                  <a:pt x="784" y="0"/>
                </a:lnTo>
                <a:lnTo>
                  <a:pt x="0" y="0"/>
                </a:lnTo>
                <a:lnTo>
                  <a:pt x="0" y="208"/>
                </a:lnTo>
                <a:lnTo>
                  <a:pt x="784" y="208"/>
                </a:lnTo>
                <a:lnTo>
                  <a:pt x="784"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2" name="Google Shape;542;p50"/>
          <p:cNvSpPr/>
          <p:nvPr/>
        </p:nvSpPr>
        <p:spPr>
          <a:xfrm rot="-5400000">
            <a:off x="5268345" y="3748183"/>
            <a:ext cx="247651" cy="997549"/>
          </a:xfrm>
          <a:custGeom>
            <a:rect b="b" l="l" r="r" t="t"/>
            <a:pathLst>
              <a:path extrusionOk="0" h="208" w="783">
                <a:moveTo>
                  <a:pt x="783" y="0"/>
                </a:moveTo>
                <a:lnTo>
                  <a:pt x="783" y="0"/>
                </a:lnTo>
                <a:lnTo>
                  <a:pt x="0" y="0"/>
                </a:lnTo>
                <a:lnTo>
                  <a:pt x="0" y="208"/>
                </a:lnTo>
                <a:lnTo>
                  <a:pt x="783" y="208"/>
                </a:lnTo>
                <a:lnTo>
                  <a:pt x="783" y="0"/>
                </a:lnTo>
                <a:close/>
              </a:path>
            </a:pathLst>
          </a:custGeom>
          <a:solidFill>
            <a:srgbClr val="262626">
              <a:alpha val="45882"/>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3" name="Google Shape;543;p50"/>
          <p:cNvSpPr/>
          <p:nvPr/>
        </p:nvSpPr>
        <p:spPr>
          <a:xfrm rot="-5400000">
            <a:off x="6309211" y="3748183"/>
            <a:ext cx="247651" cy="997549"/>
          </a:xfrm>
          <a:custGeom>
            <a:rect b="b" l="l" r="r" t="t"/>
            <a:pathLst>
              <a:path extrusionOk="0" h="208" w="783">
                <a:moveTo>
                  <a:pt x="783" y="0"/>
                </a:moveTo>
                <a:lnTo>
                  <a:pt x="783" y="0"/>
                </a:lnTo>
                <a:lnTo>
                  <a:pt x="0" y="0"/>
                </a:lnTo>
                <a:lnTo>
                  <a:pt x="0" y="208"/>
                </a:lnTo>
                <a:lnTo>
                  <a:pt x="783" y="208"/>
                </a:lnTo>
                <a:lnTo>
                  <a:pt x="783" y="0"/>
                </a:lnTo>
                <a:close/>
              </a:path>
            </a:pathLst>
          </a:custGeom>
          <a:solidFill>
            <a:srgbClr val="262626">
              <a:alpha val="45882"/>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4" name="Google Shape;544;p50"/>
          <p:cNvSpPr/>
          <p:nvPr/>
        </p:nvSpPr>
        <p:spPr>
          <a:xfrm rot="-5400000">
            <a:off x="7344980" y="3748183"/>
            <a:ext cx="247651" cy="997549"/>
          </a:xfrm>
          <a:custGeom>
            <a:rect b="b" l="l" r="r" t="t"/>
            <a:pathLst>
              <a:path extrusionOk="0" h="208" w="783">
                <a:moveTo>
                  <a:pt x="783" y="0"/>
                </a:moveTo>
                <a:lnTo>
                  <a:pt x="783" y="0"/>
                </a:lnTo>
                <a:lnTo>
                  <a:pt x="0" y="0"/>
                </a:lnTo>
                <a:lnTo>
                  <a:pt x="0" y="208"/>
                </a:lnTo>
                <a:lnTo>
                  <a:pt x="783" y="208"/>
                </a:lnTo>
                <a:lnTo>
                  <a:pt x="783" y="0"/>
                </a:lnTo>
                <a:close/>
              </a:path>
            </a:pathLst>
          </a:custGeom>
          <a:solidFill>
            <a:srgbClr val="262626">
              <a:alpha val="45882"/>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5" name="Google Shape;545;p50"/>
          <p:cNvSpPr/>
          <p:nvPr/>
        </p:nvSpPr>
        <p:spPr>
          <a:xfrm>
            <a:off x="4063507" y="3439206"/>
            <a:ext cx="585787" cy="452438"/>
          </a:xfrm>
          <a:custGeom>
            <a:rect b="b" l="l" r="r" t="t"/>
            <a:pathLst>
              <a:path extrusionOk="0" h="121" w="160">
                <a:moveTo>
                  <a:pt x="83" y="77"/>
                </a:moveTo>
                <a:cubicBezTo>
                  <a:pt x="83" y="77"/>
                  <a:pt x="82" y="76"/>
                  <a:pt x="82" y="76"/>
                </a:cubicBezTo>
                <a:cubicBezTo>
                  <a:pt x="80" y="75"/>
                  <a:pt x="79" y="75"/>
                  <a:pt x="78" y="75"/>
                </a:cubicBezTo>
                <a:cubicBezTo>
                  <a:pt x="78" y="85"/>
                  <a:pt x="78" y="85"/>
                  <a:pt x="78" y="85"/>
                </a:cubicBezTo>
                <a:cubicBezTo>
                  <a:pt x="80" y="84"/>
                  <a:pt x="82" y="84"/>
                  <a:pt x="83" y="82"/>
                </a:cubicBezTo>
                <a:cubicBezTo>
                  <a:pt x="84" y="81"/>
                  <a:pt x="84" y="80"/>
                  <a:pt x="84" y="79"/>
                </a:cubicBezTo>
                <a:cubicBezTo>
                  <a:pt x="84" y="78"/>
                  <a:pt x="83" y="77"/>
                  <a:pt x="83" y="77"/>
                </a:cubicBezTo>
                <a:close/>
                <a:moveTo>
                  <a:pt x="68" y="61"/>
                </a:moveTo>
                <a:cubicBezTo>
                  <a:pt x="68" y="62"/>
                  <a:pt x="67" y="62"/>
                  <a:pt x="67" y="63"/>
                </a:cubicBezTo>
                <a:cubicBezTo>
                  <a:pt x="67" y="64"/>
                  <a:pt x="67" y="64"/>
                  <a:pt x="68" y="65"/>
                </a:cubicBezTo>
                <a:cubicBezTo>
                  <a:pt x="68" y="65"/>
                  <a:pt x="68" y="66"/>
                  <a:pt x="69" y="66"/>
                </a:cubicBezTo>
                <a:cubicBezTo>
                  <a:pt x="69" y="67"/>
                  <a:pt x="70" y="67"/>
                  <a:pt x="71" y="67"/>
                </a:cubicBezTo>
                <a:cubicBezTo>
                  <a:pt x="71" y="67"/>
                  <a:pt x="72" y="68"/>
                  <a:pt x="72" y="68"/>
                </a:cubicBezTo>
                <a:cubicBezTo>
                  <a:pt x="72" y="59"/>
                  <a:pt x="72" y="59"/>
                  <a:pt x="72" y="59"/>
                </a:cubicBezTo>
                <a:cubicBezTo>
                  <a:pt x="71" y="59"/>
                  <a:pt x="69" y="60"/>
                  <a:pt x="68" y="61"/>
                </a:cubicBezTo>
                <a:close/>
                <a:moveTo>
                  <a:pt x="81" y="27"/>
                </a:moveTo>
                <a:cubicBezTo>
                  <a:pt x="90" y="20"/>
                  <a:pt x="95" y="4"/>
                  <a:pt x="92" y="4"/>
                </a:cubicBezTo>
                <a:cubicBezTo>
                  <a:pt x="87" y="3"/>
                  <a:pt x="77" y="7"/>
                  <a:pt x="72" y="7"/>
                </a:cubicBezTo>
                <a:cubicBezTo>
                  <a:pt x="66" y="8"/>
                  <a:pt x="58" y="0"/>
                  <a:pt x="54" y="5"/>
                </a:cubicBezTo>
                <a:cubicBezTo>
                  <a:pt x="50" y="8"/>
                  <a:pt x="56" y="22"/>
                  <a:pt x="66" y="28"/>
                </a:cubicBezTo>
                <a:cubicBezTo>
                  <a:pt x="38" y="41"/>
                  <a:pt x="0" y="109"/>
                  <a:pt x="67" y="114"/>
                </a:cubicBezTo>
                <a:cubicBezTo>
                  <a:pt x="160" y="121"/>
                  <a:pt x="113" y="41"/>
                  <a:pt x="81" y="27"/>
                </a:cubicBezTo>
                <a:close/>
                <a:moveTo>
                  <a:pt x="89" y="81"/>
                </a:moveTo>
                <a:cubicBezTo>
                  <a:pt x="89" y="83"/>
                  <a:pt x="88" y="86"/>
                  <a:pt x="86" y="87"/>
                </a:cubicBezTo>
                <a:cubicBezTo>
                  <a:pt x="83" y="89"/>
                  <a:pt x="81" y="90"/>
                  <a:pt x="78" y="90"/>
                </a:cubicBezTo>
                <a:cubicBezTo>
                  <a:pt x="78" y="93"/>
                  <a:pt x="78" y="93"/>
                  <a:pt x="78" y="93"/>
                </a:cubicBezTo>
                <a:cubicBezTo>
                  <a:pt x="78" y="94"/>
                  <a:pt x="77" y="95"/>
                  <a:pt x="77" y="95"/>
                </a:cubicBezTo>
                <a:cubicBezTo>
                  <a:pt x="76" y="96"/>
                  <a:pt x="75" y="96"/>
                  <a:pt x="74" y="95"/>
                </a:cubicBezTo>
                <a:cubicBezTo>
                  <a:pt x="73" y="95"/>
                  <a:pt x="72" y="94"/>
                  <a:pt x="72" y="93"/>
                </a:cubicBezTo>
                <a:cubicBezTo>
                  <a:pt x="72" y="90"/>
                  <a:pt x="72" y="90"/>
                  <a:pt x="72" y="90"/>
                </a:cubicBezTo>
                <a:cubicBezTo>
                  <a:pt x="72" y="90"/>
                  <a:pt x="71" y="90"/>
                  <a:pt x="71" y="89"/>
                </a:cubicBezTo>
                <a:cubicBezTo>
                  <a:pt x="68" y="89"/>
                  <a:pt x="66" y="87"/>
                  <a:pt x="64" y="85"/>
                </a:cubicBezTo>
                <a:cubicBezTo>
                  <a:pt x="63" y="84"/>
                  <a:pt x="63" y="83"/>
                  <a:pt x="62" y="82"/>
                </a:cubicBezTo>
                <a:cubicBezTo>
                  <a:pt x="62" y="82"/>
                  <a:pt x="62" y="81"/>
                  <a:pt x="62" y="81"/>
                </a:cubicBezTo>
                <a:cubicBezTo>
                  <a:pt x="62" y="81"/>
                  <a:pt x="62" y="80"/>
                  <a:pt x="62" y="80"/>
                </a:cubicBezTo>
                <a:cubicBezTo>
                  <a:pt x="62" y="80"/>
                  <a:pt x="62" y="79"/>
                  <a:pt x="62" y="79"/>
                </a:cubicBezTo>
                <a:cubicBezTo>
                  <a:pt x="62" y="78"/>
                  <a:pt x="64" y="77"/>
                  <a:pt x="65" y="77"/>
                </a:cubicBezTo>
                <a:cubicBezTo>
                  <a:pt x="66" y="77"/>
                  <a:pt x="67" y="78"/>
                  <a:pt x="67" y="79"/>
                </a:cubicBezTo>
                <a:cubicBezTo>
                  <a:pt x="67" y="79"/>
                  <a:pt x="67" y="80"/>
                  <a:pt x="67" y="80"/>
                </a:cubicBezTo>
                <a:cubicBezTo>
                  <a:pt x="67" y="80"/>
                  <a:pt x="67" y="80"/>
                  <a:pt x="68" y="81"/>
                </a:cubicBezTo>
                <a:cubicBezTo>
                  <a:pt x="68" y="81"/>
                  <a:pt x="68" y="82"/>
                  <a:pt x="69" y="82"/>
                </a:cubicBezTo>
                <a:cubicBezTo>
                  <a:pt x="70" y="83"/>
                  <a:pt x="71" y="84"/>
                  <a:pt x="72" y="84"/>
                </a:cubicBezTo>
                <a:cubicBezTo>
                  <a:pt x="72" y="73"/>
                  <a:pt x="72" y="73"/>
                  <a:pt x="72" y="73"/>
                </a:cubicBezTo>
                <a:cubicBezTo>
                  <a:pt x="70" y="73"/>
                  <a:pt x="67" y="72"/>
                  <a:pt x="65" y="70"/>
                </a:cubicBezTo>
                <a:cubicBezTo>
                  <a:pt x="64" y="70"/>
                  <a:pt x="63" y="69"/>
                  <a:pt x="63" y="67"/>
                </a:cubicBezTo>
                <a:cubicBezTo>
                  <a:pt x="62" y="66"/>
                  <a:pt x="62" y="65"/>
                  <a:pt x="62" y="63"/>
                </a:cubicBezTo>
                <a:cubicBezTo>
                  <a:pt x="62" y="62"/>
                  <a:pt x="62" y="61"/>
                  <a:pt x="63" y="60"/>
                </a:cubicBezTo>
                <a:cubicBezTo>
                  <a:pt x="63" y="58"/>
                  <a:pt x="64" y="57"/>
                  <a:pt x="65" y="56"/>
                </a:cubicBezTo>
                <a:cubicBezTo>
                  <a:pt x="67" y="55"/>
                  <a:pt x="70" y="54"/>
                  <a:pt x="72" y="53"/>
                </a:cubicBezTo>
                <a:cubicBezTo>
                  <a:pt x="72" y="50"/>
                  <a:pt x="72" y="50"/>
                  <a:pt x="72" y="50"/>
                </a:cubicBezTo>
                <a:cubicBezTo>
                  <a:pt x="72" y="49"/>
                  <a:pt x="73" y="49"/>
                  <a:pt x="73" y="48"/>
                </a:cubicBezTo>
                <a:cubicBezTo>
                  <a:pt x="74" y="47"/>
                  <a:pt x="75" y="47"/>
                  <a:pt x="76" y="48"/>
                </a:cubicBezTo>
                <a:cubicBezTo>
                  <a:pt x="77" y="48"/>
                  <a:pt x="78" y="49"/>
                  <a:pt x="78" y="50"/>
                </a:cubicBezTo>
                <a:cubicBezTo>
                  <a:pt x="78" y="53"/>
                  <a:pt x="78" y="53"/>
                  <a:pt x="78" y="53"/>
                </a:cubicBezTo>
                <a:cubicBezTo>
                  <a:pt x="78" y="53"/>
                  <a:pt x="79" y="53"/>
                  <a:pt x="79" y="53"/>
                </a:cubicBezTo>
                <a:cubicBezTo>
                  <a:pt x="82" y="54"/>
                  <a:pt x="84" y="55"/>
                  <a:pt x="86" y="57"/>
                </a:cubicBezTo>
                <a:cubicBezTo>
                  <a:pt x="87" y="58"/>
                  <a:pt x="88" y="59"/>
                  <a:pt x="88" y="60"/>
                </a:cubicBezTo>
                <a:cubicBezTo>
                  <a:pt x="88" y="60"/>
                  <a:pt x="88" y="61"/>
                  <a:pt x="89" y="61"/>
                </a:cubicBezTo>
                <a:cubicBezTo>
                  <a:pt x="89" y="61"/>
                  <a:pt x="89" y="62"/>
                  <a:pt x="89" y="62"/>
                </a:cubicBezTo>
                <a:cubicBezTo>
                  <a:pt x="89" y="62"/>
                  <a:pt x="89" y="63"/>
                  <a:pt x="89" y="63"/>
                </a:cubicBezTo>
                <a:cubicBezTo>
                  <a:pt x="88" y="64"/>
                  <a:pt x="87" y="65"/>
                  <a:pt x="86" y="65"/>
                </a:cubicBezTo>
                <a:cubicBezTo>
                  <a:pt x="85" y="65"/>
                  <a:pt x="84" y="64"/>
                  <a:pt x="84" y="63"/>
                </a:cubicBezTo>
                <a:cubicBezTo>
                  <a:pt x="83" y="63"/>
                  <a:pt x="83" y="63"/>
                  <a:pt x="83" y="62"/>
                </a:cubicBezTo>
                <a:cubicBezTo>
                  <a:pt x="83" y="62"/>
                  <a:pt x="83" y="62"/>
                  <a:pt x="83" y="61"/>
                </a:cubicBezTo>
                <a:cubicBezTo>
                  <a:pt x="83" y="61"/>
                  <a:pt x="82" y="61"/>
                  <a:pt x="82" y="60"/>
                </a:cubicBezTo>
                <a:cubicBezTo>
                  <a:pt x="80" y="59"/>
                  <a:pt x="79" y="59"/>
                  <a:pt x="78" y="59"/>
                </a:cubicBezTo>
                <a:cubicBezTo>
                  <a:pt x="78" y="69"/>
                  <a:pt x="78" y="69"/>
                  <a:pt x="78" y="69"/>
                </a:cubicBezTo>
                <a:cubicBezTo>
                  <a:pt x="79" y="69"/>
                  <a:pt x="81" y="70"/>
                  <a:pt x="82" y="70"/>
                </a:cubicBezTo>
                <a:cubicBezTo>
                  <a:pt x="85" y="71"/>
                  <a:pt x="87" y="73"/>
                  <a:pt x="88" y="75"/>
                </a:cubicBezTo>
                <a:cubicBezTo>
                  <a:pt x="88" y="75"/>
                  <a:pt x="88" y="74"/>
                  <a:pt x="88" y="75"/>
                </a:cubicBezTo>
                <a:cubicBezTo>
                  <a:pt x="89" y="76"/>
                  <a:pt x="88" y="75"/>
                  <a:pt x="88" y="75"/>
                </a:cubicBezTo>
                <a:cubicBezTo>
                  <a:pt x="89" y="77"/>
                  <a:pt x="90" y="79"/>
                  <a:pt x="89" y="8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6" name="Google Shape;546;p50"/>
          <p:cNvSpPr/>
          <p:nvPr/>
        </p:nvSpPr>
        <p:spPr>
          <a:xfrm>
            <a:off x="5207790" y="3468972"/>
            <a:ext cx="373856" cy="377429"/>
          </a:xfrm>
          <a:custGeom>
            <a:rect b="b" l="l" r="r" t="t"/>
            <a:pathLst>
              <a:path extrusionOk="0" h="101" w="102">
                <a:moveTo>
                  <a:pt x="4" y="85"/>
                </a:moveTo>
                <a:cubicBezTo>
                  <a:pt x="0" y="89"/>
                  <a:pt x="0" y="95"/>
                  <a:pt x="4" y="99"/>
                </a:cubicBezTo>
                <a:cubicBezTo>
                  <a:pt x="5" y="100"/>
                  <a:pt x="8" y="101"/>
                  <a:pt x="10" y="101"/>
                </a:cubicBezTo>
                <a:cubicBezTo>
                  <a:pt x="13" y="101"/>
                  <a:pt x="15" y="100"/>
                  <a:pt x="17" y="99"/>
                </a:cubicBezTo>
                <a:cubicBezTo>
                  <a:pt x="48" y="68"/>
                  <a:pt x="48" y="68"/>
                  <a:pt x="48" y="68"/>
                </a:cubicBezTo>
                <a:cubicBezTo>
                  <a:pt x="35" y="54"/>
                  <a:pt x="35" y="54"/>
                  <a:pt x="35" y="54"/>
                </a:cubicBezTo>
                <a:lnTo>
                  <a:pt x="4" y="85"/>
                </a:lnTo>
                <a:close/>
                <a:moveTo>
                  <a:pt x="81" y="28"/>
                </a:moveTo>
                <a:cubicBezTo>
                  <a:pt x="95" y="21"/>
                  <a:pt x="95" y="21"/>
                  <a:pt x="95" y="21"/>
                </a:cubicBezTo>
                <a:cubicBezTo>
                  <a:pt x="102" y="7"/>
                  <a:pt x="102" y="7"/>
                  <a:pt x="102" y="7"/>
                </a:cubicBezTo>
                <a:cubicBezTo>
                  <a:pt x="95" y="0"/>
                  <a:pt x="95" y="0"/>
                  <a:pt x="95" y="0"/>
                </a:cubicBezTo>
                <a:cubicBezTo>
                  <a:pt x="82" y="7"/>
                  <a:pt x="82" y="7"/>
                  <a:pt x="82" y="7"/>
                </a:cubicBezTo>
                <a:cubicBezTo>
                  <a:pt x="75" y="21"/>
                  <a:pt x="75" y="21"/>
                  <a:pt x="75" y="21"/>
                </a:cubicBezTo>
                <a:cubicBezTo>
                  <a:pt x="58" y="37"/>
                  <a:pt x="58" y="37"/>
                  <a:pt x="58" y="37"/>
                </a:cubicBezTo>
                <a:cubicBezTo>
                  <a:pt x="65" y="44"/>
                  <a:pt x="65" y="44"/>
                  <a:pt x="65" y="44"/>
                </a:cubicBezTo>
                <a:lnTo>
                  <a:pt x="81" y="28"/>
                </a:lnTo>
                <a:close/>
                <a:moveTo>
                  <a:pt x="84" y="64"/>
                </a:moveTo>
                <a:cubicBezTo>
                  <a:pt x="83" y="63"/>
                  <a:pt x="83" y="63"/>
                  <a:pt x="83" y="63"/>
                </a:cubicBezTo>
                <a:cubicBezTo>
                  <a:pt x="81" y="63"/>
                  <a:pt x="79" y="64"/>
                  <a:pt x="77" y="65"/>
                </a:cubicBezTo>
                <a:cubicBezTo>
                  <a:pt x="38" y="26"/>
                  <a:pt x="38" y="26"/>
                  <a:pt x="38" y="26"/>
                </a:cubicBezTo>
                <a:cubicBezTo>
                  <a:pt x="38" y="24"/>
                  <a:pt x="39" y="21"/>
                  <a:pt x="39" y="19"/>
                </a:cubicBezTo>
                <a:cubicBezTo>
                  <a:pt x="39" y="18"/>
                  <a:pt x="39" y="18"/>
                  <a:pt x="39" y="18"/>
                </a:cubicBezTo>
                <a:cubicBezTo>
                  <a:pt x="38" y="8"/>
                  <a:pt x="30" y="0"/>
                  <a:pt x="20" y="0"/>
                </a:cubicBezTo>
                <a:cubicBezTo>
                  <a:pt x="17" y="0"/>
                  <a:pt x="14" y="1"/>
                  <a:pt x="12" y="2"/>
                </a:cubicBezTo>
                <a:cubicBezTo>
                  <a:pt x="24" y="15"/>
                  <a:pt x="24" y="15"/>
                  <a:pt x="24" y="15"/>
                </a:cubicBezTo>
                <a:cubicBezTo>
                  <a:pt x="25" y="15"/>
                  <a:pt x="25" y="16"/>
                  <a:pt x="26" y="17"/>
                </a:cubicBezTo>
                <a:cubicBezTo>
                  <a:pt x="27" y="19"/>
                  <a:pt x="26" y="22"/>
                  <a:pt x="24" y="24"/>
                </a:cubicBezTo>
                <a:cubicBezTo>
                  <a:pt x="23" y="25"/>
                  <a:pt x="22" y="25"/>
                  <a:pt x="20" y="25"/>
                </a:cubicBezTo>
                <a:cubicBezTo>
                  <a:pt x="19" y="25"/>
                  <a:pt x="18" y="25"/>
                  <a:pt x="18" y="25"/>
                </a:cubicBezTo>
                <a:cubicBezTo>
                  <a:pt x="17" y="25"/>
                  <a:pt x="16" y="24"/>
                  <a:pt x="15" y="24"/>
                </a:cubicBezTo>
                <a:cubicBezTo>
                  <a:pt x="3" y="11"/>
                  <a:pt x="3" y="11"/>
                  <a:pt x="3" y="11"/>
                </a:cubicBezTo>
                <a:cubicBezTo>
                  <a:pt x="2" y="14"/>
                  <a:pt x="1" y="16"/>
                  <a:pt x="1" y="19"/>
                </a:cubicBezTo>
                <a:cubicBezTo>
                  <a:pt x="1" y="29"/>
                  <a:pt x="9" y="37"/>
                  <a:pt x="19" y="38"/>
                </a:cubicBezTo>
                <a:cubicBezTo>
                  <a:pt x="20" y="38"/>
                  <a:pt x="20" y="38"/>
                  <a:pt x="20" y="38"/>
                </a:cubicBezTo>
                <a:cubicBezTo>
                  <a:pt x="22" y="38"/>
                  <a:pt x="24" y="38"/>
                  <a:pt x="26" y="37"/>
                </a:cubicBezTo>
                <a:cubicBezTo>
                  <a:pt x="65" y="76"/>
                  <a:pt x="65" y="76"/>
                  <a:pt x="65" y="76"/>
                </a:cubicBezTo>
                <a:cubicBezTo>
                  <a:pt x="65" y="78"/>
                  <a:pt x="64" y="80"/>
                  <a:pt x="64" y="82"/>
                </a:cubicBezTo>
                <a:cubicBezTo>
                  <a:pt x="64" y="84"/>
                  <a:pt x="64" y="84"/>
                  <a:pt x="64" y="84"/>
                </a:cubicBezTo>
                <a:cubicBezTo>
                  <a:pt x="65" y="93"/>
                  <a:pt x="73" y="101"/>
                  <a:pt x="83" y="101"/>
                </a:cubicBezTo>
                <a:cubicBezTo>
                  <a:pt x="86" y="101"/>
                  <a:pt x="89" y="101"/>
                  <a:pt x="91" y="99"/>
                </a:cubicBezTo>
                <a:cubicBezTo>
                  <a:pt x="79" y="87"/>
                  <a:pt x="79" y="87"/>
                  <a:pt x="79" y="87"/>
                </a:cubicBezTo>
                <a:cubicBezTo>
                  <a:pt x="78" y="86"/>
                  <a:pt x="78" y="85"/>
                  <a:pt x="77" y="85"/>
                </a:cubicBezTo>
                <a:cubicBezTo>
                  <a:pt x="76" y="82"/>
                  <a:pt x="77" y="80"/>
                  <a:pt x="79" y="78"/>
                </a:cubicBezTo>
                <a:cubicBezTo>
                  <a:pt x="80" y="77"/>
                  <a:pt x="81" y="76"/>
                  <a:pt x="83" y="76"/>
                </a:cubicBezTo>
                <a:cubicBezTo>
                  <a:pt x="84" y="76"/>
                  <a:pt x="85" y="76"/>
                  <a:pt x="85" y="76"/>
                </a:cubicBezTo>
                <a:cubicBezTo>
                  <a:pt x="86" y="77"/>
                  <a:pt x="87" y="77"/>
                  <a:pt x="88" y="78"/>
                </a:cubicBezTo>
                <a:cubicBezTo>
                  <a:pt x="100" y="90"/>
                  <a:pt x="100" y="90"/>
                  <a:pt x="100" y="90"/>
                </a:cubicBezTo>
                <a:cubicBezTo>
                  <a:pt x="101" y="88"/>
                  <a:pt x="102" y="85"/>
                  <a:pt x="102" y="82"/>
                </a:cubicBezTo>
                <a:cubicBezTo>
                  <a:pt x="102" y="72"/>
                  <a:pt x="94" y="64"/>
                  <a:pt x="84" y="6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7" name="Google Shape;547;p50"/>
          <p:cNvSpPr/>
          <p:nvPr/>
        </p:nvSpPr>
        <p:spPr>
          <a:xfrm>
            <a:off x="6229439" y="3449922"/>
            <a:ext cx="407194" cy="415529"/>
          </a:xfrm>
          <a:custGeom>
            <a:rect b="b" l="l" r="r" t="t"/>
            <a:pathLst>
              <a:path extrusionOk="0" h="111" w="111">
                <a:moveTo>
                  <a:pt x="110" y="94"/>
                </a:moveTo>
                <a:cubicBezTo>
                  <a:pt x="88" y="72"/>
                  <a:pt x="88" y="72"/>
                  <a:pt x="88" y="72"/>
                </a:cubicBezTo>
                <a:cubicBezTo>
                  <a:pt x="103" y="63"/>
                  <a:pt x="103" y="63"/>
                  <a:pt x="103" y="63"/>
                </a:cubicBezTo>
                <a:cubicBezTo>
                  <a:pt x="105" y="62"/>
                  <a:pt x="105" y="61"/>
                  <a:pt x="105" y="60"/>
                </a:cubicBezTo>
                <a:cubicBezTo>
                  <a:pt x="105" y="58"/>
                  <a:pt x="104" y="57"/>
                  <a:pt x="103" y="56"/>
                </a:cubicBezTo>
                <a:cubicBezTo>
                  <a:pt x="32" y="28"/>
                  <a:pt x="32" y="28"/>
                  <a:pt x="32" y="28"/>
                </a:cubicBezTo>
                <a:cubicBezTo>
                  <a:pt x="31" y="28"/>
                  <a:pt x="30" y="28"/>
                  <a:pt x="28" y="29"/>
                </a:cubicBezTo>
                <a:cubicBezTo>
                  <a:pt x="27" y="30"/>
                  <a:pt x="27" y="32"/>
                  <a:pt x="28" y="33"/>
                </a:cubicBezTo>
                <a:cubicBezTo>
                  <a:pt x="56" y="103"/>
                  <a:pt x="56" y="103"/>
                  <a:pt x="56" y="103"/>
                </a:cubicBezTo>
                <a:cubicBezTo>
                  <a:pt x="56" y="105"/>
                  <a:pt x="57" y="106"/>
                  <a:pt x="59" y="106"/>
                </a:cubicBezTo>
                <a:cubicBezTo>
                  <a:pt x="60" y="106"/>
                  <a:pt x="62" y="105"/>
                  <a:pt x="62" y="104"/>
                </a:cubicBezTo>
                <a:cubicBezTo>
                  <a:pt x="71" y="88"/>
                  <a:pt x="71" y="88"/>
                  <a:pt x="71" y="88"/>
                </a:cubicBezTo>
                <a:cubicBezTo>
                  <a:pt x="94" y="110"/>
                  <a:pt x="94" y="110"/>
                  <a:pt x="94" y="110"/>
                </a:cubicBezTo>
                <a:cubicBezTo>
                  <a:pt x="94" y="111"/>
                  <a:pt x="95" y="111"/>
                  <a:pt x="96" y="111"/>
                </a:cubicBezTo>
                <a:cubicBezTo>
                  <a:pt x="97" y="111"/>
                  <a:pt x="98" y="111"/>
                  <a:pt x="99" y="110"/>
                </a:cubicBezTo>
                <a:cubicBezTo>
                  <a:pt x="110" y="99"/>
                  <a:pt x="110" y="99"/>
                  <a:pt x="110" y="99"/>
                </a:cubicBezTo>
                <a:cubicBezTo>
                  <a:pt x="111" y="98"/>
                  <a:pt x="111" y="96"/>
                  <a:pt x="110" y="94"/>
                </a:cubicBezTo>
                <a:close/>
                <a:moveTo>
                  <a:pt x="16" y="11"/>
                </a:moveTo>
                <a:cubicBezTo>
                  <a:pt x="14" y="10"/>
                  <a:pt x="12" y="10"/>
                  <a:pt x="11" y="11"/>
                </a:cubicBezTo>
                <a:cubicBezTo>
                  <a:pt x="9" y="13"/>
                  <a:pt x="9" y="15"/>
                  <a:pt x="11" y="17"/>
                </a:cubicBezTo>
                <a:cubicBezTo>
                  <a:pt x="19" y="25"/>
                  <a:pt x="19" y="25"/>
                  <a:pt x="19" y="25"/>
                </a:cubicBezTo>
                <a:cubicBezTo>
                  <a:pt x="20" y="26"/>
                  <a:pt x="21" y="26"/>
                  <a:pt x="22" y="26"/>
                </a:cubicBezTo>
                <a:cubicBezTo>
                  <a:pt x="23" y="26"/>
                  <a:pt x="23" y="26"/>
                  <a:pt x="24" y="25"/>
                </a:cubicBezTo>
                <a:cubicBezTo>
                  <a:pt x="26" y="23"/>
                  <a:pt x="26" y="21"/>
                  <a:pt x="24" y="20"/>
                </a:cubicBezTo>
                <a:lnTo>
                  <a:pt x="16" y="11"/>
                </a:lnTo>
                <a:close/>
                <a:moveTo>
                  <a:pt x="19" y="37"/>
                </a:moveTo>
                <a:cubicBezTo>
                  <a:pt x="19" y="35"/>
                  <a:pt x="17" y="33"/>
                  <a:pt x="15" y="33"/>
                </a:cubicBezTo>
                <a:cubicBezTo>
                  <a:pt x="3" y="33"/>
                  <a:pt x="3" y="33"/>
                  <a:pt x="3" y="33"/>
                </a:cubicBezTo>
                <a:cubicBezTo>
                  <a:pt x="1" y="33"/>
                  <a:pt x="0" y="35"/>
                  <a:pt x="0" y="37"/>
                </a:cubicBezTo>
                <a:cubicBezTo>
                  <a:pt x="0" y="39"/>
                  <a:pt x="1" y="41"/>
                  <a:pt x="3" y="41"/>
                </a:cubicBezTo>
                <a:cubicBezTo>
                  <a:pt x="15" y="41"/>
                  <a:pt x="15" y="41"/>
                  <a:pt x="15" y="41"/>
                </a:cubicBezTo>
                <a:cubicBezTo>
                  <a:pt x="17" y="41"/>
                  <a:pt x="19" y="39"/>
                  <a:pt x="19" y="37"/>
                </a:cubicBezTo>
                <a:close/>
                <a:moveTo>
                  <a:pt x="17" y="48"/>
                </a:moveTo>
                <a:cubicBezTo>
                  <a:pt x="9" y="57"/>
                  <a:pt x="9" y="57"/>
                  <a:pt x="9" y="57"/>
                </a:cubicBezTo>
                <a:cubicBezTo>
                  <a:pt x="8" y="58"/>
                  <a:pt x="8" y="61"/>
                  <a:pt x="9" y="62"/>
                </a:cubicBezTo>
                <a:cubicBezTo>
                  <a:pt x="10" y="63"/>
                  <a:pt x="11" y="63"/>
                  <a:pt x="12" y="63"/>
                </a:cubicBezTo>
                <a:cubicBezTo>
                  <a:pt x="13" y="63"/>
                  <a:pt x="14" y="63"/>
                  <a:pt x="14" y="62"/>
                </a:cubicBezTo>
                <a:cubicBezTo>
                  <a:pt x="22" y="54"/>
                  <a:pt x="22" y="54"/>
                  <a:pt x="22" y="54"/>
                </a:cubicBezTo>
                <a:cubicBezTo>
                  <a:pt x="24" y="52"/>
                  <a:pt x="24" y="50"/>
                  <a:pt x="22" y="48"/>
                </a:cubicBezTo>
                <a:cubicBezTo>
                  <a:pt x="21" y="47"/>
                  <a:pt x="19" y="47"/>
                  <a:pt x="17" y="48"/>
                </a:cubicBezTo>
                <a:close/>
                <a:moveTo>
                  <a:pt x="36" y="19"/>
                </a:moveTo>
                <a:cubicBezTo>
                  <a:pt x="38" y="19"/>
                  <a:pt x="40" y="18"/>
                  <a:pt x="40" y="16"/>
                </a:cubicBezTo>
                <a:cubicBezTo>
                  <a:pt x="40" y="4"/>
                  <a:pt x="40" y="4"/>
                  <a:pt x="40" y="4"/>
                </a:cubicBezTo>
                <a:cubicBezTo>
                  <a:pt x="40" y="2"/>
                  <a:pt x="38" y="0"/>
                  <a:pt x="36" y="0"/>
                </a:cubicBezTo>
                <a:cubicBezTo>
                  <a:pt x="34" y="0"/>
                  <a:pt x="33" y="2"/>
                  <a:pt x="33" y="4"/>
                </a:cubicBezTo>
                <a:cubicBezTo>
                  <a:pt x="33" y="16"/>
                  <a:pt x="33" y="16"/>
                  <a:pt x="33" y="16"/>
                </a:cubicBezTo>
                <a:cubicBezTo>
                  <a:pt x="33" y="18"/>
                  <a:pt x="34" y="19"/>
                  <a:pt x="36" y="19"/>
                </a:cubicBezTo>
                <a:close/>
                <a:moveTo>
                  <a:pt x="50" y="24"/>
                </a:moveTo>
                <a:cubicBezTo>
                  <a:pt x="51" y="24"/>
                  <a:pt x="52" y="24"/>
                  <a:pt x="53" y="23"/>
                </a:cubicBezTo>
                <a:cubicBezTo>
                  <a:pt x="61" y="15"/>
                  <a:pt x="61" y="15"/>
                  <a:pt x="61" y="15"/>
                </a:cubicBezTo>
                <a:cubicBezTo>
                  <a:pt x="63" y="13"/>
                  <a:pt x="63" y="11"/>
                  <a:pt x="61" y="10"/>
                </a:cubicBezTo>
                <a:cubicBezTo>
                  <a:pt x="60" y="8"/>
                  <a:pt x="58" y="8"/>
                  <a:pt x="56" y="10"/>
                </a:cubicBezTo>
                <a:cubicBezTo>
                  <a:pt x="48" y="18"/>
                  <a:pt x="48" y="18"/>
                  <a:pt x="48" y="18"/>
                </a:cubicBezTo>
                <a:cubicBezTo>
                  <a:pt x="46" y="19"/>
                  <a:pt x="46" y="22"/>
                  <a:pt x="48" y="23"/>
                </a:cubicBezTo>
                <a:cubicBezTo>
                  <a:pt x="49" y="24"/>
                  <a:pt x="50" y="24"/>
                  <a:pt x="50" y="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8" name="Google Shape;548;p50"/>
          <p:cNvSpPr/>
          <p:nvPr/>
        </p:nvSpPr>
        <p:spPr>
          <a:xfrm>
            <a:off x="7306328" y="3446350"/>
            <a:ext cx="326231" cy="426244"/>
          </a:xfrm>
          <a:custGeom>
            <a:rect b="b" l="l" r="r" t="t"/>
            <a:pathLst>
              <a:path extrusionOk="0" h="114" w="89">
                <a:moveTo>
                  <a:pt x="31" y="100"/>
                </a:moveTo>
                <a:cubicBezTo>
                  <a:pt x="31" y="100"/>
                  <a:pt x="31" y="100"/>
                  <a:pt x="31" y="100"/>
                </a:cubicBezTo>
                <a:cubicBezTo>
                  <a:pt x="31" y="108"/>
                  <a:pt x="37" y="114"/>
                  <a:pt x="45" y="114"/>
                </a:cubicBezTo>
                <a:cubicBezTo>
                  <a:pt x="52" y="114"/>
                  <a:pt x="58" y="108"/>
                  <a:pt x="58" y="100"/>
                </a:cubicBezTo>
                <a:cubicBezTo>
                  <a:pt x="58" y="100"/>
                  <a:pt x="58" y="100"/>
                  <a:pt x="58" y="100"/>
                </a:cubicBezTo>
                <a:lnTo>
                  <a:pt x="31" y="100"/>
                </a:lnTo>
                <a:close/>
                <a:moveTo>
                  <a:pt x="88" y="83"/>
                </a:moveTo>
                <a:cubicBezTo>
                  <a:pt x="76" y="65"/>
                  <a:pt x="76" y="65"/>
                  <a:pt x="76" y="65"/>
                </a:cubicBezTo>
                <a:cubicBezTo>
                  <a:pt x="76" y="43"/>
                  <a:pt x="76" y="43"/>
                  <a:pt x="76" y="43"/>
                </a:cubicBezTo>
                <a:cubicBezTo>
                  <a:pt x="76" y="28"/>
                  <a:pt x="65" y="16"/>
                  <a:pt x="51" y="13"/>
                </a:cubicBezTo>
                <a:cubicBezTo>
                  <a:pt x="51" y="6"/>
                  <a:pt x="51" y="6"/>
                  <a:pt x="51" y="6"/>
                </a:cubicBezTo>
                <a:cubicBezTo>
                  <a:pt x="51" y="2"/>
                  <a:pt x="48" y="0"/>
                  <a:pt x="45" y="0"/>
                </a:cubicBezTo>
                <a:cubicBezTo>
                  <a:pt x="41" y="0"/>
                  <a:pt x="39" y="2"/>
                  <a:pt x="39" y="6"/>
                </a:cubicBezTo>
                <a:cubicBezTo>
                  <a:pt x="39" y="13"/>
                  <a:pt x="39" y="13"/>
                  <a:pt x="39" y="13"/>
                </a:cubicBezTo>
                <a:cubicBezTo>
                  <a:pt x="24" y="16"/>
                  <a:pt x="14" y="28"/>
                  <a:pt x="14" y="43"/>
                </a:cubicBezTo>
                <a:cubicBezTo>
                  <a:pt x="14" y="65"/>
                  <a:pt x="14" y="65"/>
                  <a:pt x="14" y="65"/>
                </a:cubicBezTo>
                <a:cubicBezTo>
                  <a:pt x="1" y="83"/>
                  <a:pt x="1" y="83"/>
                  <a:pt x="1" y="83"/>
                </a:cubicBezTo>
                <a:cubicBezTo>
                  <a:pt x="0" y="85"/>
                  <a:pt x="0" y="88"/>
                  <a:pt x="1" y="90"/>
                </a:cubicBezTo>
                <a:cubicBezTo>
                  <a:pt x="2" y="92"/>
                  <a:pt x="4" y="93"/>
                  <a:pt x="7" y="93"/>
                </a:cubicBezTo>
                <a:cubicBezTo>
                  <a:pt x="83" y="93"/>
                  <a:pt x="83" y="93"/>
                  <a:pt x="83" y="93"/>
                </a:cubicBezTo>
                <a:cubicBezTo>
                  <a:pt x="85" y="93"/>
                  <a:pt x="87" y="92"/>
                  <a:pt x="88" y="90"/>
                </a:cubicBezTo>
                <a:cubicBezTo>
                  <a:pt x="89" y="88"/>
                  <a:pt x="89" y="85"/>
                  <a:pt x="88" y="8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9" name="Google Shape;549;p50"/>
          <p:cNvSpPr txBox="1"/>
          <p:nvPr/>
        </p:nvSpPr>
        <p:spPr>
          <a:xfrm>
            <a:off x="3930151" y="1742046"/>
            <a:ext cx="852498" cy="3347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700">
                <a:solidFill>
                  <a:schemeClr val="lt1"/>
                </a:solidFill>
                <a:latin typeface="Montserrat"/>
                <a:ea typeface="Montserrat"/>
                <a:cs typeface="Montserrat"/>
                <a:sym typeface="Montserrat"/>
              </a:rPr>
              <a:t>0.2%</a:t>
            </a:r>
            <a:endParaRPr sz="1100"/>
          </a:p>
        </p:txBody>
      </p:sp>
      <p:sp>
        <p:nvSpPr>
          <p:cNvPr id="550" name="Google Shape;550;p50"/>
          <p:cNvSpPr txBox="1"/>
          <p:nvPr/>
        </p:nvSpPr>
        <p:spPr>
          <a:xfrm>
            <a:off x="4965921" y="1445496"/>
            <a:ext cx="852498" cy="3347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700">
                <a:solidFill>
                  <a:schemeClr val="lt1"/>
                </a:solidFill>
                <a:latin typeface="Montserrat"/>
                <a:ea typeface="Montserrat"/>
                <a:cs typeface="Montserrat"/>
                <a:sym typeface="Montserrat"/>
              </a:rPr>
              <a:t>21%</a:t>
            </a:r>
            <a:endParaRPr sz="1100"/>
          </a:p>
        </p:txBody>
      </p:sp>
      <p:sp>
        <p:nvSpPr>
          <p:cNvPr id="551" name="Google Shape;551;p50"/>
          <p:cNvSpPr txBox="1"/>
          <p:nvPr/>
        </p:nvSpPr>
        <p:spPr>
          <a:xfrm>
            <a:off x="6006787" y="1178974"/>
            <a:ext cx="852498" cy="3347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700">
                <a:solidFill>
                  <a:schemeClr val="lt1"/>
                </a:solidFill>
                <a:latin typeface="Montserrat"/>
                <a:ea typeface="Montserrat"/>
                <a:cs typeface="Montserrat"/>
                <a:sym typeface="Montserrat"/>
              </a:rPr>
              <a:t>89K</a:t>
            </a:r>
            <a:endParaRPr sz="1100"/>
          </a:p>
        </p:txBody>
      </p:sp>
      <p:sp>
        <p:nvSpPr>
          <p:cNvPr id="552" name="Google Shape;552;p50"/>
          <p:cNvSpPr txBox="1"/>
          <p:nvPr/>
        </p:nvSpPr>
        <p:spPr>
          <a:xfrm>
            <a:off x="7042556" y="2034219"/>
            <a:ext cx="852498" cy="3347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700">
                <a:solidFill>
                  <a:schemeClr val="lt1"/>
                </a:solidFill>
                <a:latin typeface="Montserrat"/>
                <a:ea typeface="Montserrat"/>
                <a:cs typeface="Montserrat"/>
                <a:sym typeface="Montserrat"/>
              </a:rPr>
              <a:t>19K</a:t>
            </a:r>
            <a:endParaRPr sz="1100"/>
          </a:p>
        </p:txBody>
      </p:sp>
      <p:cxnSp>
        <p:nvCxnSpPr>
          <p:cNvPr id="553" name="Google Shape;553;p50"/>
          <p:cNvCxnSpPr/>
          <p:nvPr/>
        </p:nvCxnSpPr>
        <p:spPr>
          <a:xfrm>
            <a:off x="4259960" y="2156318"/>
            <a:ext cx="192881" cy="0"/>
          </a:xfrm>
          <a:prstGeom prst="straightConnector1">
            <a:avLst/>
          </a:prstGeom>
          <a:noFill/>
          <a:ln cap="flat" cmpd="sng" w="28575">
            <a:solidFill>
              <a:schemeClr val="lt1"/>
            </a:solidFill>
            <a:prstDash val="solid"/>
            <a:miter lim="800000"/>
            <a:headEnd len="sm" w="sm" type="none"/>
            <a:tailEnd len="sm" w="sm" type="none"/>
          </a:ln>
        </p:spPr>
      </p:cxnSp>
      <p:cxnSp>
        <p:nvCxnSpPr>
          <p:cNvPr id="554" name="Google Shape;554;p50"/>
          <p:cNvCxnSpPr/>
          <p:nvPr/>
        </p:nvCxnSpPr>
        <p:spPr>
          <a:xfrm>
            <a:off x="5298278" y="1887713"/>
            <a:ext cx="192881" cy="0"/>
          </a:xfrm>
          <a:prstGeom prst="straightConnector1">
            <a:avLst/>
          </a:prstGeom>
          <a:noFill/>
          <a:ln cap="flat" cmpd="sng" w="28575">
            <a:solidFill>
              <a:schemeClr val="lt1"/>
            </a:solidFill>
            <a:prstDash val="solid"/>
            <a:miter lim="800000"/>
            <a:headEnd len="sm" w="sm" type="none"/>
            <a:tailEnd len="sm" w="sm" type="none"/>
          </a:ln>
        </p:spPr>
      </p:cxnSp>
      <p:cxnSp>
        <p:nvCxnSpPr>
          <p:cNvPr id="555" name="Google Shape;555;p50"/>
          <p:cNvCxnSpPr/>
          <p:nvPr/>
        </p:nvCxnSpPr>
        <p:spPr>
          <a:xfrm>
            <a:off x="6336595" y="1613393"/>
            <a:ext cx="192881" cy="0"/>
          </a:xfrm>
          <a:prstGeom prst="straightConnector1">
            <a:avLst/>
          </a:prstGeom>
          <a:noFill/>
          <a:ln cap="flat" cmpd="sng" w="28575">
            <a:solidFill>
              <a:schemeClr val="lt1"/>
            </a:solidFill>
            <a:prstDash val="solid"/>
            <a:miter lim="800000"/>
            <a:headEnd len="sm" w="sm" type="none"/>
            <a:tailEnd len="sm" w="sm" type="none"/>
          </a:ln>
        </p:spPr>
      </p:cxnSp>
      <p:cxnSp>
        <p:nvCxnSpPr>
          <p:cNvPr id="556" name="Google Shape;556;p50"/>
          <p:cNvCxnSpPr/>
          <p:nvPr/>
        </p:nvCxnSpPr>
        <p:spPr>
          <a:xfrm>
            <a:off x="7373003" y="2430638"/>
            <a:ext cx="192881" cy="0"/>
          </a:xfrm>
          <a:prstGeom prst="straightConnector1">
            <a:avLst/>
          </a:prstGeom>
          <a:noFill/>
          <a:ln cap="flat" cmpd="sng" w="28575">
            <a:solidFill>
              <a:schemeClr val="lt1"/>
            </a:solidFill>
            <a:prstDash val="solid"/>
            <a:miter lim="800000"/>
            <a:headEnd len="sm" w="sm" type="none"/>
            <a:tailEnd len="sm" w="sm" type="none"/>
          </a:ln>
        </p:spPr>
      </p:cxnSp>
      <p:sp>
        <p:nvSpPr>
          <p:cNvPr id="557" name="Google Shape;557;p50"/>
          <p:cNvSpPr txBox="1"/>
          <p:nvPr/>
        </p:nvSpPr>
        <p:spPr>
          <a:xfrm>
            <a:off x="3893888" y="2229161"/>
            <a:ext cx="925024" cy="684802"/>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is not simply</a:t>
            </a:r>
            <a:endParaRPr sz="1100"/>
          </a:p>
        </p:txBody>
      </p:sp>
      <p:sp>
        <p:nvSpPr>
          <p:cNvPr id="558" name="Google Shape;558;p50"/>
          <p:cNvSpPr txBox="1"/>
          <p:nvPr/>
        </p:nvSpPr>
        <p:spPr>
          <a:xfrm>
            <a:off x="4935437" y="1993417"/>
            <a:ext cx="925024" cy="684802"/>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is not simply</a:t>
            </a:r>
            <a:endParaRPr sz="1100"/>
          </a:p>
        </p:txBody>
      </p:sp>
      <p:sp>
        <p:nvSpPr>
          <p:cNvPr id="559" name="Google Shape;559;p50"/>
          <p:cNvSpPr txBox="1"/>
          <p:nvPr/>
        </p:nvSpPr>
        <p:spPr>
          <a:xfrm>
            <a:off x="5971208" y="1736242"/>
            <a:ext cx="925024" cy="684802"/>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is not simply</a:t>
            </a:r>
            <a:endParaRPr sz="1100"/>
          </a:p>
        </p:txBody>
      </p:sp>
      <p:sp>
        <p:nvSpPr>
          <p:cNvPr id="560" name="Google Shape;560;p50"/>
          <p:cNvSpPr txBox="1"/>
          <p:nvPr/>
        </p:nvSpPr>
        <p:spPr>
          <a:xfrm>
            <a:off x="7006931" y="2458013"/>
            <a:ext cx="925024"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is</a:t>
            </a:r>
            <a:endParaRPr sz="1100"/>
          </a:p>
        </p:txBody>
      </p:sp>
      <p:sp>
        <p:nvSpPr>
          <p:cNvPr id="561" name="Google Shape;561;p50"/>
          <p:cNvSpPr txBox="1"/>
          <p:nvPr/>
        </p:nvSpPr>
        <p:spPr>
          <a:xfrm>
            <a:off x="628649" y="2419534"/>
            <a:ext cx="1907723" cy="1207687"/>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562" name="Google Shape;562;p50"/>
          <p:cNvSpPr txBox="1"/>
          <p:nvPr/>
        </p:nvSpPr>
        <p:spPr>
          <a:xfrm>
            <a:off x="628649" y="2181445"/>
            <a:ext cx="219428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sz="1100"/>
          </a:p>
        </p:txBody>
      </p:sp>
      <p:grpSp>
        <p:nvGrpSpPr>
          <p:cNvPr id="563" name="Google Shape;563;p50"/>
          <p:cNvGrpSpPr/>
          <p:nvPr/>
        </p:nvGrpSpPr>
        <p:grpSpPr>
          <a:xfrm>
            <a:off x="628649" y="747713"/>
            <a:ext cx="2071007" cy="729080"/>
            <a:chOff x="838200" y="838199"/>
            <a:chExt cx="2761343" cy="972107"/>
          </a:xfrm>
        </p:grpSpPr>
        <p:sp>
          <p:nvSpPr>
            <p:cNvPr id="564" name="Google Shape;564;p50"/>
            <p:cNvSpPr txBox="1"/>
            <p:nvPr/>
          </p:nvSpPr>
          <p:spPr>
            <a:xfrm>
              <a:off x="838200" y="838199"/>
              <a:ext cx="2761343" cy="90794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LAYER</a:t>
              </a:r>
              <a:endParaRPr sz="1100"/>
            </a:p>
          </p:txBody>
        </p:sp>
        <p:sp>
          <p:nvSpPr>
            <p:cNvPr id="565" name="Google Shape;565;p50"/>
            <p:cNvSpPr txBox="1"/>
            <p:nvPr/>
          </p:nvSpPr>
          <p:spPr>
            <a:xfrm>
              <a:off x="838200" y="1517918"/>
              <a:ext cx="2666094"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7F7F7F"/>
                  </a:solidFill>
                  <a:latin typeface="Montserrat Light"/>
                  <a:ea typeface="Montserrat Light"/>
                  <a:cs typeface="Montserrat Light"/>
                  <a:sym typeface="Montserrat Light"/>
                </a:rPr>
                <a:t>MINIMAL.IS.CREATIVITY</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9" name="Shape 569"/>
        <p:cNvGrpSpPr/>
        <p:nvPr/>
      </p:nvGrpSpPr>
      <p:grpSpPr>
        <a:xfrm>
          <a:off x="0" y="0"/>
          <a:ext cx="0" cy="0"/>
          <a:chOff x="0" y="0"/>
          <a:chExt cx="0" cy="0"/>
        </a:xfrm>
      </p:grpSpPr>
      <p:sp>
        <p:nvSpPr>
          <p:cNvPr id="570" name="Google Shape;570;p51"/>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71" name="Google Shape;571;p51"/>
          <p:cNvGrpSpPr/>
          <p:nvPr/>
        </p:nvGrpSpPr>
        <p:grpSpPr>
          <a:xfrm>
            <a:off x="3095282" y="795337"/>
            <a:ext cx="5354285" cy="3552825"/>
            <a:chOff x="4402285" y="1052513"/>
            <a:chExt cx="7139046" cy="4737100"/>
          </a:xfrm>
        </p:grpSpPr>
        <p:sp>
          <p:nvSpPr>
            <p:cNvPr id="572" name="Google Shape;572;p51"/>
            <p:cNvSpPr/>
            <p:nvPr/>
          </p:nvSpPr>
          <p:spPr>
            <a:xfrm>
              <a:off x="8543925" y="2176463"/>
              <a:ext cx="1374775" cy="2520950"/>
            </a:xfrm>
            <a:custGeom>
              <a:rect b="b" l="l" r="r" t="t"/>
              <a:pathLst>
                <a:path extrusionOk="0" h="1588" w="866">
                  <a:moveTo>
                    <a:pt x="0" y="1085"/>
                  </a:moveTo>
                  <a:lnTo>
                    <a:pt x="0" y="503"/>
                  </a:lnTo>
                  <a:lnTo>
                    <a:pt x="866" y="0"/>
                  </a:lnTo>
                  <a:lnTo>
                    <a:pt x="866" y="1588"/>
                  </a:lnTo>
                  <a:lnTo>
                    <a:pt x="0" y="1085"/>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3" name="Google Shape;573;p51"/>
            <p:cNvSpPr/>
            <p:nvPr/>
          </p:nvSpPr>
          <p:spPr>
            <a:xfrm>
              <a:off x="8543925" y="2176463"/>
              <a:ext cx="1374775" cy="2520950"/>
            </a:xfrm>
            <a:custGeom>
              <a:rect b="b" l="l" r="r" t="t"/>
              <a:pathLst>
                <a:path extrusionOk="0" h="1588" w="866">
                  <a:moveTo>
                    <a:pt x="0" y="1085"/>
                  </a:moveTo>
                  <a:lnTo>
                    <a:pt x="0" y="503"/>
                  </a:lnTo>
                  <a:lnTo>
                    <a:pt x="866" y="0"/>
                  </a:lnTo>
                  <a:lnTo>
                    <a:pt x="866" y="1588"/>
                  </a:lnTo>
                  <a:lnTo>
                    <a:pt x="0" y="1085"/>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4" name="Google Shape;574;p51"/>
            <p:cNvSpPr/>
            <p:nvPr/>
          </p:nvSpPr>
          <p:spPr>
            <a:xfrm>
              <a:off x="5676900" y="2265363"/>
              <a:ext cx="1254125" cy="2287588"/>
            </a:xfrm>
            <a:custGeom>
              <a:rect b="b" l="l" r="r" t="t"/>
              <a:pathLst>
                <a:path extrusionOk="0" h="1441" w="790">
                  <a:moveTo>
                    <a:pt x="790" y="989"/>
                  </a:moveTo>
                  <a:lnTo>
                    <a:pt x="790" y="457"/>
                  </a:lnTo>
                  <a:lnTo>
                    <a:pt x="0" y="0"/>
                  </a:lnTo>
                  <a:lnTo>
                    <a:pt x="0" y="1441"/>
                  </a:lnTo>
                  <a:lnTo>
                    <a:pt x="790" y="989"/>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5" name="Google Shape;575;p51"/>
            <p:cNvSpPr/>
            <p:nvPr/>
          </p:nvSpPr>
          <p:spPr>
            <a:xfrm>
              <a:off x="5676900" y="2265363"/>
              <a:ext cx="1254125" cy="2287588"/>
            </a:xfrm>
            <a:custGeom>
              <a:rect b="b" l="l" r="r" t="t"/>
              <a:pathLst>
                <a:path extrusionOk="0" h="1441" w="790">
                  <a:moveTo>
                    <a:pt x="790" y="989"/>
                  </a:moveTo>
                  <a:lnTo>
                    <a:pt x="790" y="457"/>
                  </a:lnTo>
                  <a:lnTo>
                    <a:pt x="0" y="0"/>
                  </a:lnTo>
                  <a:lnTo>
                    <a:pt x="0" y="1441"/>
                  </a:lnTo>
                  <a:lnTo>
                    <a:pt x="790" y="989"/>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6" name="Google Shape;576;p51"/>
            <p:cNvSpPr/>
            <p:nvPr/>
          </p:nvSpPr>
          <p:spPr>
            <a:xfrm>
              <a:off x="7737475" y="1052513"/>
              <a:ext cx="1981200" cy="1866900"/>
            </a:xfrm>
            <a:custGeom>
              <a:rect b="b" l="l" r="r" t="t"/>
              <a:pathLst>
                <a:path extrusionOk="0" h="1176" w="1248">
                  <a:moveTo>
                    <a:pt x="463" y="1176"/>
                  </a:moveTo>
                  <a:lnTo>
                    <a:pt x="0" y="909"/>
                  </a:lnTo>
                  <a:lnTo>
                    <a:pt x="0" y="0"/>
                  </a:lnTo>
                  <a:lnTo>
                    <a:pt x="1248" y="718"/>
                  </a:lnTo>
                  <a:lnTo>
                    <a:pt x="463" y="1176"/>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7" name="Google Shape;577;p51"/>
            <p:cNvSpPr/>
            <p:nvPr/>
          </p:nvSpPr>
          <p:spPr>
            <a:xfrm>
              <a:off x="7737475" y="1052513"/>
              <a:ext cx="1981200" cy="1866900"/>
            </a:xfrm>
            <a:custGeom>
              <a:rect b="b" l="l" r="r" t="t"/>
              <a:pathLst>
                <a:path extrusionOk="0" h="1176" w="1248">
                  <a:moveTo>
                    <a:pt x="463" y="1176"/>
                  </a:moveTo>
                  <a:lnTo>
                    <a:pt x="0" y="909"/>
                  </a:lnTo>
                  <a:lnTo>
                    <a:pt x="0" y="0"/>
                  </a:lnTo>
                  <a:lnTo>
                    <a:pt x="1248" y="718"/>
                  </a:lnTo>
                  <a:lnTo>
                    <a:pt x="463" y="1176"/>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8" name="Google Shape;578;p51"/>
            <p:cNvSpPr/>
            <p:nvPr/>
          </p:nvSpPr>
          <p:spPr>
            <a:xfrm>
              <a:off x="5700713" y="3924300"/>
              <a:ext cx="1981200" cy="1865313"/>
            </a:xfrm>
            <a:custGeom>
              <a:rect b="b" l="l" r="r" t="t"/>
              <a:pathLst>
                <a:path extrusionOk="0" h="1175" w="1248">
                  <a:moveTo>
                    <a:pt x="1248" y="266"/>
                  </a:moveTo>
                  <a:lnTo>
                    <a:pt x="785" y="0"/>
                  </a:lnTo>
                  <a:lnTo>
                    <a:pt x="0" y="457"/>
                  </a:lnTo>
                  <a:lnTo>
                    <a:pt x="1248" y="1175"/>
                  </a:lnTo>
                  <a:lnTo>
                    <a:pt x="1248" y="266"/>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9" name="Google Shape;579;p51"/>
            <p:cNvSpPr/>
            <p:nvPr/>
          </p:nvSpPr>
          <p:spPr>
            <a:xfrm>
              <a:off x="5700713" y="3924300"/>
              <a:ext cx="1981200" cy="1865313"/>
            </a:xfrm>
            <a:custGeom>
              <a:rect b="b" l="l" r="r" t="t"/>
              <a:pathLst>
                <a:path extrusionOk="0" h="1175" w="1248">
                  <a:moveTo>
                    <a:pt x="1248" y="266"/>
                  </a:moveTo>
                  <a:lnTo>
                    <a:pt x="785" y="0"/>
                  </a:lnTo>
                  <a:lnTo>
                    <a:pt x="0" y="457"/>
                  </a:lnTo>
                  <a:lnTo>
                    <a:pt x="1248" y="1175"/>
                  </a:lnTo>
                  <a:lnTo>
                    <a:pt x="1248" y="266"/>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0" name="Google Shape;580;p51"/>
            <p:cNvSpPr/>
            <p:nvPr/>
          </p:nvSpPr>
          <p:spPr>
            <a:xfrm>
              <a:off x="5859463" y="1235075"/>
              <a:ext cx="1790700" cy="1684338"/>
            </a:xfrm>
            <a:custGeom>
              <a:rect b="b" l="l" r="r" t="t"/>
              <a:pathLst>
                <a:path extrusionOk="0" h="1061" w="1128">
                  <a:moveTo>
                    <a:pt x="1128" y="819"/>
                  </a:moveTo>
                  <a:lnTo>
                    <a:pt x="710" y="1061"/>
                  </a:lnTo>
                  <a:lnTo>
                    <a:pt x="0" y="649"/>
                  </a:lnTo>
                  <a:lnTo>
                    <a:pt x="1128" y="0"/>
                  </a:lnTo>
                  <a:lnTo>
                    <a:pt x="1128" y="819"/>
                  </a:lnTo>
                  <a:close/>
                </a:path>
              </a:pathLst>
            </a:cu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1" name="Google Shape;581;p51"/>
            <p:cNvSpPr/>
            <p:nvPr/>
          </p:nvSpPr>
          <p:spPr>
            <a:xfrm>
              <a:off x="5859463" y="1235075"/>
              <a:ext cx="1790700" cy="1684338"/>
            </a:xfrm>
            <a:custGeom>
              <a:rect b="b" l="l" r="r" t="t"/>
              <a:pathLst>
                <a:path extrusionOk="0" h="1061" w="1128">
                  <a:moveTo>
                    <a:pt x="1128" y="819"/>
                  </a:moveTo>
                  <a:lnTo>
                    <a:pt x="710" y="1061"/>
                  </a:lnTo>
                  <a:lnTo>
                    <a:pt x="0" y="649"/>
                  </a:lnTo>
                  <a:lnTo>
                    <a:pt x="1128" y="0"/>
                  </a:lnTo>
                  <a:lnTo>
                    <a:pt x="1128" y="819"/>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2" name="Google Shape;582;p51"/>
            <p:cNvSpPr/>
            <p:nvPr/>
          </p:nvSpPr>
          <p:spPr>
            <a:xfrm>
              <a:off x="7793038" y="3971925"/>
              <a:ext cx="1790700" cy="1682750"/>
            </a:xfrm>
            <a:custGeom>
              <a:rect b="b" l="l" r="r" t="t"/>
              <a:pathLst>
                <a:path extrusionOk="0" h="1060" w="1128">
                  <a:moveTo>
                    <a:pt x="418" y="0"/>
                  </a:moveTo>
                  <a:lnTo>
                    <a:pt x="0" y="241"/>
                  </a:lnTo>
                  <a:lnTo>
                    <a:pt x="0" y="1060"/>
                  </a:lnTo>
                  <a:lnTo>
                    <a:pt x="1128" y="412"/>
                  </a:lnTo>
                  <a:lnTo>
                    <a:pt x="418" y="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3" name="Google Shape;583;p51"/>
            <p:cNvSpPr/>
            <p:nvPr/>
          </p:nvSpPr>
          <p:spPr>
            <a:xfrm>
              <a:off x="7793038" y="3971925"/>
              <a:ext cx="1790700" cy="1682750"/>
            </a:xfrm>
            <a:custGeom>
              <a:rect b="b" l="l" r="r" t="t"/>
              <a:pathLst>
                <a:path extrusionOk="0" h="1060" w="1128">
                  <a:moveTo>
                    <a:pt x="418" y="0"/>
                  </a:moveTo>
                  <a:lnTo>
                    <a:pt x="0" y="241"/>
                  </a:lnTo>
                  <a:lnTo>
                    <a:pt x="0" y="1060"/>
                  </a:lnTo>
                  <a:lnTo>
                    <a:pt x="1128" y="412"/>
                  </a:lnTo>
                  <a:lnTo>
                    <a:pt x="418"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4" name="Google Shape;584;p51"/>
            <p:cNvSpPr/>
            <p:nvPr/>
          </p:nvSpPr>
          <p:spPr>
            <a:xfrm>
              <a:off x="8543925" y="2878138"/>
              <a:ext cx="160338" cy="96838"/>
            </a:xfrm>
            <a:custGeom>
              <a:rect b="b" l="l" r="r" t="t"/>
              <a:pathLst>
                <a:path extrusionOk="0" h="61" w="101">
                  <a:moveTo>
                    <a:pt x="101" y="0"/>
                  </a:moveTo>
                  <a:lnTo>
                    <a:pt x="0" y="61"/>
                  </a:lnTo>
                  <a:lnTo>
                    <a:pt x="101" y="0"/>
                  </a:lnTo>
                  <a:lnTo>
                    <a:pt x="101"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5" name="Google Shape;585;p51"/>
            <p:cNvSpPr/>
            <p:nvPr/>
          </p:nvSpPr>
          <p:spPr>
            <a:xfrm>
              <a:off x="8543925" y="2878138"/>
              <a:ext cx="160338" cy="96838"/>
            </a:xfrm>
            <a:custGeom>
              <a:rect b="b" l="l" r="r" t="t"/>
              <a:pathLst>
                <a:path extrusionOk="0" h="61" w="101">
                  <a:moveTo>
                    <a:pt x="101" y="0"/>
                  </a:moveTo>
                  <a:lnTo>
                    <a:pt x="0" y="61"/>
                  </a:lnTo>
                  <a:lnTo>
                    <a:pt x="101" y="0"/>
                  </a:lnTo>
                  <a:lnTo>
                    <a:pt x="10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6" name="Google Shape;586;p51"/>
            <p:cNvSpPr/>
            <p:nvPr/>
          </p:nvSpPr>
          <p:spPr>
            <a:xfrm>
              <a:off x="8543925" y="2878138"/>
              <a:ext cx="160338" cy="1117600"/>
            </a:xfrm>
            <a:custGeom>
              <a:rect b="b" l="l" r="r" t="t"/>
              <a:pathLst>
                <a:path extrusionOk="0" h="704" w="101">
                  <a:moveTo>
                    <a:pt x="101" y="0"/>
                  </a:moveTo>
                  <a:lnTo>
                    <a:pt x="0" y="61"/>
                  </a:lnTo>
                  <a:lnTo>
                    <a:pt x="0" y="643"/>
                  </a:lnTo>
                  <a:lnTo>
                    <a:pt x="101" y="704"/>
                  </a:lnTo>
                  <a:lnTo>
                    <a:pt x="101" y="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7" name="Google Shape;587;p51"/>
            <p:cNvSpPr/>
            <p:nvPr/>
          </p:nvSpPr>
          <p:spPr>
            <a:xfrm>
              <a:off x="8543925" y="2878138"/>
              <a:ext cx="160338" cy="1117600"/>
            </a:xfrm>
            <a:custGeom>
              <a:rect b="b" l="l" r="r" t="t"/>
              <a:pathLst>
                <a:path extrusionOk="0" h="704" w="101">
                  <a:moveTo>
                    <a:pt x="101" y="0"/>
                  </a:moveTo>
                  <a:lnTo>
                    <a:pt x="0" y="61"/>
                  </a:lnTo>
                  <a:lnTo>
                    <a:pt x="0" y="643"/>
                  </a:lnTo>
                  <a:lnTo>
                    <a:pt x="101" y="704"/>
                  </a:lnTo>
                  <a:lnTo>
                    <a:pt x="10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8" name="Google Shape;588;p51"/>
            <p:cNvSpPr/>
            <p:nvPr/>
          </p:nvSpPr>
          <p:spPr>
            <a:xfrm>
              <a:off x="6786563" y="2990850"/>
              <a:ext cx="144463" cy="925513"/>
            </a:xfrm>
            <a:custGeom>
              <a:rect b="b" l="l" r="r" t="t"/>
              <a:pathLst>
                <a:path extrusionOk="0" h="583" w="91">
                  <a:moveTo>
                    <a:pt x="91" y="0"/>
                  </a:moveTo>
                  <a:lnTo>
                    <a:pt x="91" y="532"/>
                  </a:lnTo>
                  <a:lnTo>
                    <a:pt x="0" y="583"/>
                  </a:lnTo>
                  <a:lnTo>
                    <a:pt x="0" y="583"/>
                  </a:lnTo>
                  <a:lnTo>
                    <a:pt x="91" y="532"/>
                  </a:lnTo>
                  <a:lnTo>
                    <a:pt x="91"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9" name="Google Shape;589;p51"/>
            <p:cNvSpPr/>
            <p:nvPr/>
          </p:nvSpPr>
          <p:spPr>
            <a:xfrm>
              <a:off x="6786563" y="2990850"/>
              <a:ext cx="144463" cy="925513"/>
            </a:xfrm>
            <a:custGeom>
              <a:rect b="b" l="l" r="r" t="t"/>
              <a:pathLst>
                <a:path extrusionOk="0" h="583" w="91">
                  <a:moveTo>
                    <a:pt x="91" y="0"/>
                  </a:moveTo>
                  <a:lnTo>
                    <a:pt x="91" y="532"/>
                  </a:lnTo>
                  <a:lnTo>
                    <a:pt x="0" y="583"/>
                  </a:lnTo>
                  <a:lnTo>
                    <a:pt x="0" y="583"/>
                  </a:lnTo>
                  <a:lnTo>
                    <a:pt x="91" y="532"/>
                  </a:lnTo>
                  <a:lnTo>
                    <a:pt x="9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0" name="Google Shape;590;p51"/>
            <p:cNvSpPr/>
            <p:nvPr/>
          </p:nvSpPr>
          <p:spPr>
            <a:xfrm>
              <a:off x="6786563" y="2901950"/>
              <a:ext cx="144463" cy="1014413"/>
            </a:xfrm>
            <a:custGeom>
              <a:rect b="b" l="l" r="r" t="t"/>
              <a:pathLst>
                <a:path extrusionOk="0" h="639" w="91">
                  <a:moveTo>
                    <a:pt x="0" y="0"/>
                  </a:moveTo>
                  <a:lnTo>
                    <a:pt x="0" y="639"/>
                  </a:lnTo>
                  <a:lnTo>
                    <a:pt x="91" y="588"/>
                  </a:lnTo>
                  <a:lnTo>
                    <a:pt x="91" y="56"/>
                  </a:lnTo>
                  <a:lnTo>
                    <a:pt x="0" y="0"/>
                  </a:lnTo>
                  <a:close/>
                </a:path>
              </a:pathLst>
            </a:custGeom>
            <a:solidFill>
              <a:srgbClr val="0C0C0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1" name="Google Shape;591;p51"/>
            <p:cNvSpPr/>
            <p:nvPr/>
          </p:nvSpPr>
          <p:spPr>
            <a:xfrm>
              <a:off x="6786563" y="2901950"/>
              <a:ext cx="144463" cy="1014413"/>
            </a:xfrm>
            <a:custGeom>
              <a:rect b="b" l="l" r="r" t="t"/>
              <a:pathLst>
                <a:path extrusionOk="0" h="639" w="91">
                  <a:moveTo>
                    <a:pt x="0" y="0"/>
                  </a:moveTo>
                  <a:lnTo>
                    <a:pt x="0" y="639"/>
                  </a:lnTo>
                  <a:lnTo>
                    <a:pt x="91" y="588"/>
                  </a:lnTo>
                  <a:lnTo>
                    <a:pt x="91" y="56"/>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2" name="Google Shape;592;p51"/>
            <p:cNvSpPr/>
            <p:nvPr/>
          </p:nvSpPr>
          <p:spPr>
            <a:xfrm>
              <a:off x="7737475" y="2495550"/>
              <a:ext cx="735013" cy="423863"/>
            </a:xfrm>
            <a:custGeom>
              <a:rect b="b" l="l" r="r" t="t"/>
              <a:pathLst>
                <a:path extrusionOk="0" h="267" w="463">
                  <a:moveTo>
                    <a:pt x="0" y="0"/>
                  </a:moveTo>
                  <a:lnTo>
                    <a:pt x="0" y="0"/>
                  </a:lnTo>
                  <a:lnTo>
                    <a:pt x="463" y="267"/>
                  </a:lnTo>
                  <a:lnTo>
                    <a:pt x="463" y="267"/>
                  </a:lnTo>
                  <a:lnTo>
                    <a:pt x="0"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3" name="Google Shape;593;p51"/>
            <p:cNvSpPr/>
            <p:nvPr/>
          </p:nvSpPr>
          <p:spPr>
            <a:xfrm>
              <a:off x="7737475" y="2495550"/>
              <a:ext cx="735013" cy="423863"/>
            </a:xfrm>
            <a:custGeom>
              <a:rect b="b" l="l" r="r" t="t"/>
              <a:pathLst>
                <a:path extrusionOk="0" h="267" w="463">
                  <a:moveTo>
                    <a:pt x="0" y="0"/>
                  </a:moveTo>
                  <a:lnTo>
                    <a:pt x="0" y="0"/>
                  </a:lnTo>
                  <a:lnTo>
                    <a:pt x="463" y="267"/>
                  </a:lnTo>
                  <a:lnTo>
                    <a:pt x="463" y="267"/>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4" name="Google Shape;594;p51"/>
            <p:cNvSpPr/>
            <p:nvPr/>
          </p:nvSpPr>
          <p:spPr>
            <a:xfrm>
              <a:off x="7737475" y="2328863"/>
              <a:ext cx="879475" cy="590550"/>
            </a:xfrm>
            <a:custGeom>
              <a:rect b="b" l="l" r="r" t="t"/>
              <a:pathLst>
                <a:path extrusionOk="0" h="372" w="554">
                  <a:moveTo>
                    <a:pt x="0" y="0"/>
                  </a:moveTo>
                  <a:lnTo>
                    <a:pt x="0" y="105"/>
                  </a:lnTo>
                  <a:lnTo>
                    <a:pt x="463" y="372"/>
                  </a:lnTo>
                  <a:lnTo>
                    <a:pt x="554" y="316"/>
                  </a:lnTo>
                  <a:lnTo>
                    <a:pt x="554" y="316"/>
                  </a:lnTo>
                  <a:lnTo>
                    <a:pt x="0"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5" name="Google Shape;595;p51"/>
            <p:cNvSpPr/>
            <p:nvPr/>
          </p:nvSpPr>
          <p:spPr>
            <a:xfrm>
              <a:off x="7737475" y="2328863"/>
              <a:ext cx="879475" cy="590550"/>
            </a:xfrm>
            <a:custGeom>
              <a:rect b="b" l="l" r="r" t="t"/>
              <a:pathLst>
                <a:path extrusionOk="0" h="372" w="554">
                  <a:moveTo>
                    <a:pt x="0" y="0"/>
                  </a:moveTo>
                  <a:lnTo>
                    <a:pt x="0" y="105"/>
                  </a:lnTo>
                  <a:lnTo>
                    <a:pt x="463" y="372"/>
                  </a:lnTo>
                  <a:lnTo>
                    <a:pt x="554" y="316"/>
                  </a:lnTo>
                  <a:lnTo>
                    <a:pt x="554" y="316"/>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6" name="Google Shape;596;p51"/>
            <p:cNvSpPr/>
            <p:nvPr/>
          </p:nvSpPr>
          <p:spPr>
            <a:xfrm>
              <a:off x="6802438" y="3924300"/>
              <a:ext cx="879475" cy="422275"/>
            </a:xfrm>
            <a:custGeom>
              <a:rect b="b" l="l" r="r" t="t"/>
              <a:pathLst>
                <a:path extrusionOk="0" h="266" w="554">
                  <a:moveTo>
                    <a:pt x="91" y="0"/>
                  </a:moveTo>
                  <a:lnTo>
                    <a:pt x="91" y="0"/>
                  </a:lnTo>
                  <a:lnTo>
                    <a:pt x="0" y="55"/>
                  </a:lnTo>
                  <a:lnTo>
                    <a:pt x="91" y="0"/>
                  </a:lnTo>
                  <a:lnTo>
                    <a:pt x="554" y="266"/>
                  </a:lnTo>
                  <a:lnTo>
                    <a:pt x="554" y="266"/>
                  </a:lnTo>
                  <a:lnTo>
                    <a:pt x="91"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7" name="Google Shape;597;p51"/>
            <p:cNvSpPr/>
            <p:nvPr/>
          </p:nvSpPr>
          <p:spPr>
            <a:xfrm>
              <a:off x="6802438" y="3924300"/>
              <a:ext cx="879475" cy="422275"/>
            </a:xfrm>
            <a:custGeom>
              <a:rect b="b" l="l" r="r" t="t"/>
              <a:pathLst>
                <a:path extrusionOk="0" h="266" w="554">
                  <a:moveTo>
                    <a:pt x="91" y="0"/>
                  </a:moveTo>
                  <a:lnTo>
                    <a:pt x="91" y="0"/>
                  </a:lnTo>
                  <a:lnTo>
                    <a:pt x="0" y="55"/>
                  </a:lnTo>
                  <a:lnTo>
                    <a:pt x="91" y="0"/>
                  </a:lnTo>
                  <a:lnTo>
                    <a:pt x="554" y="266"/>
                  </a:lnTo>
                  <a:lnTo>
                    <a:pt x="554" y="266"/>
                  </a:lnTo>
                  <a:lnTo>
                    <a:pt x="9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8" name="Google Shape;598;p51"/>
            <p:cNvSpPr/>
            <p:nvPr/>
          </p:nvSpPr>
          <p:spPr>
            <a:xfrm>
              <a:off x="6802438" y="3924300"/>
              <a:ext cx="879475" cy="588963"/>
            </a:xfrm>
            <a:custGeom>
              <a:rect b="b" l="l" r="r" t="t"/>
              <a:pathLst>
                <a:path extrusionOk="0" h="371" w="554">
                  <a:moveTo>
                    <a:pt x="91" y="0"/>
                  </a:moveTo>
                  <a:lnTo>
                    <a:pt x="0" y="55"/>
                  </a:lnTo>
                  <a:lnTo>
                    <a:pt x="554" y="371"/>
                  </a:lnTo>
                  <a:lnTo>
                    <a:pt x="554" y="266"/>
                  </a:lnTo>
                  <a:lnTo>
                    <a:pt x="91" y="0"/>
                  </a:lnTo>
                  <a:close/>
                </a:path>
              </a:pathLst>
            </a:custGeom>
            <a:solidFill>
              <a:srgbClr val="71982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9" name="Google Shape;599;p51"/>
            <p:cNvSpPr/>
            <p:nvPr/>
          </p:nvSpPr>
          <p:spPr>
            <a:xfrm>
              <a:off x="6802438" y="3924300"/>
              <a:ext cx="879475" cy="588963"/>
            </a:xfrm>
            <a:custGeom>
              <a:rect b="b" l="l" r="r" t="t"/>
              <a:pathLst>
                <a:path extrusionOk="0" h="371" w="554">
                  <a:moveTo>
                    <a:pt x="91" y="0"/>
                  </a:moveTo>
                  <a:lnTo>
                    <a:pt x="0" y="55"/>
                  </a:lnTo>
                  <a:lnTo>
                    <a:pt x="554" y="371"/>
                  </a:lnTo>
                  <a:lnTo>
                    <a:pt x="554" y="266"/>
                  </a:lnTo>
                  <a:lnTo>
                    <a:pt x="91" y="0"/>
                  </a:ln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0" name="Google Shape;600;p51"/>
            <p:cNvSpPr/>
            <p:nvPr/>
          </p:nvSpPr>
          <p:spPr>
            <a:xfrm>
              <a:off x="6850063" y="2384425"/>
              <a:ext cx="800100" cy="534988"/>
            </a:xfrm>
            <a:custGeom>
              <a:rect b="b" l="l" r="r" t="t"/>
              <a:pathLst>
                <a:path extrusionOk="0" h="337" w="504">
                  <a:moveTo>
                    <a:pt x="504" y="0"/>
                  </a:moveTo>
                  <a:lnTo>
                    <a:pt x="0" y="286"/>
                  </a:lnTo>
                  <a:lnTo>
                    <a:pt x="0" y="286"/>
                  </a:lnTo>
                  <a:lnTo>
                    <a:pt x="86" y="337"/>
                  </a:lnTo>
                  <a:lnTo>
                    <a:pt x="86" y="337"/>
                  </a:lnTo>
                  <a:lnTo>
                    <a:pt x="504" y="95"/>
                  </a:lnTo>
                  <a:lnTo>
                    <a:pt x="504" y="0"/>
                  </a:lnTo>
                  <a:close/>
                </a:path>
              </a:pathLst>
            </a:custGeom>
            <a:solidFill>
              <a:srgbClr val="7EA83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1" name="Google Shape;601;p51"/>
            <p:cNvSpPr/>
            <p:nvPr/>
          </p:nvSpPr>
          <p:spPr>
            <a:xfrm>
              <a:off x="6850063" y="2384425"/>
              <a:ext cx="800100" cy="534988"/>
            </a:xfrm>
            <a:custGeom>
              <a:rect b="b" l="l" r="r" t="t"/>
              <a:pathLst>
                <a:path extrusionOk="0" h="337" w="504">
                  <a:moveTo>
                    <a:pt x="504" y="0"/>
                  </a:moveTo>
                  <a:lnTo>
                    <a:pt x="0" y="286"/>
                  </a:lnTo>
                  <a:lnTo>
                    <a:pt x="0" y="286"/>
                  </a:lnTo>
                  <a:lnTo>
                    <a:pt x="86" y="337"/>
                  </a:lnTo>
                  <a:lnTo>
                    <a:pt x="86" y="337"/>
                  </a:lnTo>
                  <a:lnTo>
                    <a:pt x="504" y="95"/>
                  </a:lnTo>
                  <a:lnTo>
                    <a:pt x="504" y="0"/>
                  </a:lnTo>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2" name="Google Shape;602;p51"/>
            <p:cNvSpPr/>
            <p:nvPr/>
          </p:nvSpPr>
          <p:spPr>
            <a:xfrm>
              <a:off x="7793038" y="3971925"/>
              <a:ext cx="663575" cy="382588"/>
            </a:xfrm>
            <a:custGeom>
              <a:rect b="b" l="l" r="r" t="t"/>
              <a:pathLst>
                <a:path extrusionOk="0" h="241" w="418">
                  <a:moveTo>
                    <a:pt x="418" y="0"/>
                  </a:moveTo>
                  <a:lnTo>
                    <a:pt x="418" y="0"/>
                  </a:lnTo>
                  <a:lnTo>
                    <a:pt x="0" y="241"/>
                  </a:lnTo>
                  <a:lnTo>
                    <a:pt x="0" y="241"/>
                  </a:lnTo>
                  <a:lnTo>
                    <a:pt x="418"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3" name="Google Shape;603;p51"/>
            <p:cNvSpPr/>
            <p:nvPr/>
          </p:nvSpPr>
          <p:spPr>
            <a:xfrm>
              <a:off x="7793038" y="3971925"/>
              <a:ext cx="663575" cy="382588"/>
            </a:xfrm>
            <a:custGeom>
              <a:rect b="b" l="l" r="r" t="t"/>
              <a:pathLst>
                <a:path extrusionOk="0" h="241" w="418">
                  <a:moveTo>
                    <a:pt x="418" y="0"/>
                  </a:moveTo>
                  <a:lnTo>
                    <a:pt x="418" y="0"/>
                  </a:lnTo>
                  <a:lnTo>
                    <a:pt x="0" y="241"/>
                  </a:lnTo>
                  <a:lnTo>
                    <a:pt x="0" y="241"/>
                  </a:lnTo>
                  <a:lnTo>
                    <a:pt x="418"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4" name="Google Shape;604;p51"/>
            <p:cNvSpPr/>
            <p:nvPr/>
          </p:nvSpPr>
          <p:spPr>
            <a:xfrm>
              <a:off x="7793038" y="3971925"/>
              <a:ext cx="800100" cy="533400"/>
            </a:xfrm>
            <a:custGeom>
              <a:rect b="b" l="l" r="r" t="t"/>
              <a:pathLst>
                <a:path extrusionOk="0" h="336" w="504">
                  <a:moveTo>
                    <a:pt x="418" y="0"/>
                  </a:moveTo>
                  <a:lnTo>
                    <a:pt x="418" y="0"/>
                  </a:lnTo>
                  <a:lnTo>
                    <a:pt x="0" y="241"/>
                  </a:lnTo>
                  <a:lnTo>
                    <a:pt x="0" y="336"/>
                  </a:lnTo>
                  <a:lnTo>
                    <a:pt x="504" y="50"/>
                  </a:lnTo>
                  <a:lnTo>
                    <a:pt x="418" y="0"/>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5" name="Google Shape;605;p51"/>
            <p:cNvSpPr/>
            <p:nvPr/>
          </p:nvSpPr>
          <p:spPr>
            <a:xfrm>
              <a:off x="7793038" y="3971925"/>
              <a:ext cx="800100" cy="533400"/>
            </a:xfrm>
            <a:custGeom>
              <a:rect b="b" l="l" r="r" t="t"/>
              <a:pathLst>
                <a:path extrusionOk="0" h="336" w="504">
                  <a:moveTo>
                    <a:pt x="418" y="0"/>
                  </a:moveTo>
                  <a:lnTo>
                    <a:pt x="418" y="0"/>
                  </a:lnTo>
                  <a:lnTo>
                    <a:pt x="0" y="241"/>
                  </a:lnTo>
                  <a:lnTo>
                    <a:pt x="0" y="336"/>
                  </a:lnTo>
                  <a:lnTo>
                    <a:pt x="504" y="50"/>
                  </a:lnTo>
                  <a:lnTo>
                    <a:pt x="418"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6" name="Google Shape;606;p51"/>
            <p:cNvSpPr/>
            <p:nvPr/>
          </p:nvSpPr>
          <p:spPr>
            <a:xfrm>
              <a:off x="8616950" y="1450975"/>
              <a:ext cx="342900" cy="390525"/>
            </a:xfrm>
            <a:custGeom>
              <a:rect b="b" l="l" r="r" t="t"/>
              <a:pathLst>
                <a:path extrusionOk="0" h="246" w="216">
                  <a:moveTo>
                    <a:pt x="216" y="186"/>
                  </a:moveTo>
                  <a:lnTo>
                    <a:pt x="105" y="246"/>
                  </a:lnTo>
                  <a:lnTo>
                    <a:pt x="0" y="186"/>
                  </a:lnTo>
                  <a:lnTo>
                    <a:pt x="0" y="60"/>
                  </a:lnTo>
                  <a:lnTo>
                    <a:pt x="105" y="0"/>
                  </a:lnTo>
                  <a:lnTo>
                    <a:pt x="216" y="60"/>
                  </a:lnTo>
                  <a:lnTo>
                    <a:pt x="216" y="186"/>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7" name="Google Shape;607;p51"/>
            <p:cNvSpPr/>
            <p:nvPr/>
          </p:nvSpPr>
          <p:spPr>
            <a:xfrm>
              <a:off x="8983663" y="4665663"/>
              <a:ext cx="344488" cy="398463"/>
            </a:xfrm>
            <a:custGeom>
              <a:rect b="b" l="l" r="r" t="t"/>
              <a:pathLst>
                <a:path extrusionOk="0" h="251" w="217">
                  <a:moveTo>
                    <a:pt x="217" y="191"/>
                  </a:moveTo>
                  <a:lnTo>
                    <a:pt x="106" y="251"/>
                  </a:lnTo>
                  <a:lnTo>
                    <a:pt x="0" y="191"/>
                  </a:lnTo>
                  <a:lnTo>
                    <a:pt x="0" y="65"/>
                  </a:lnTo>
                  <a:lnTo>
                    <a:pt x="106" y="0"/>
                  </a:lnTo>
                  <a:lnTo>
                    <a:pt x="217" y="65"/>
                  </a:lnTo>
                  <a:lnTo>
                    <a:pt x="217" y="191"/>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8" name="Google Shape;608;p51"/>
            <p:cNvSpPr/>
            <p:nvPr/>
          </p:nvSpPr>
          <p:spPr>
            <a:xfrm>
              <a:off x="9742488" y="3213100"/>
              <a:ext cx="344488" cy="392113"/>
            </a:xfrm>
            <a:custGeom>
              <a:rect b="b" l="l" r="r" t="t"/>
              <a:pathLst>
                <a:path extrusionOk="0" h="247" w="217">
                  <a:moveTo>
                    <a:pt x="217" y="186"/>
                  </a:moveTo>
                  <a:lnTo>
                    <a:pt x="111" y="247"/>
                  </a:lnTo>
                  <a:lnTo>
                    <a:pt x="0" y="186"/>
                  </a:lnTo>
                  <a:lnTo>
                    <a:pt x="0" y="61"/>
                  </a:lnTo>
                  <a:lnTo>
                    <a:pt x="111" y="0"/>
                  </a:lnTo>
                  <a:lnTo>
                    <a:pt x="217" y="61"/>
                  </a:lnTo>
                  <a:lnTo>
                    <a:pt x="217" y="186"/>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9" name="Google Shape;609;p51"/>
            <p:cNvSpPr/>
            <p:nvPr/>
          </p:nvSpPr>
          <p:spPr>
            <a:xfrm>
              <a:off x="6554788" y="1562100"/>
              <a:ext cx="344488" cy="400050"/>
            </a:xfrm>
            <a:custGeom>
              <a:rect b="b" l="l" r="r" t="t"/>
              <a:pathLst>
                <a:path extrusionOk="0" h="252" w="217">
                  <a:moveTo>
                    <a:pt x="0" y="186"/>
                  </a:moveTo>
                  <a:lnTo>
                    <a:pt x="106" y="252"/>
                  </a:lnTo>
                  <a:lnTo>
                    <a:pt x="217" y="186"/>
                  </a:lnTo>
                  <a:lnTo>
                    <a:pt x="217" y="66"/>
                  </a:lnTo>
                  <a:lnTo>
                    <a:pt x="106" y="0"/>
                  </a:lnTo>
                  <a:lnTo>
                    <a:pt x="0" y="66"/>
                  </a:lnTo>
                  <a:lnTo>
                    <a:pt x="0" y="186"/>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0" name="Google Shape;610;p51"/>
            <p:cNvSpPr/>
            <p:nvPr/>
          </p:nvSpPr>
          <p:spPr>
            <a:xfrm>
              <a:off x="6507163" y="5016500"/>
              <a:ext cx="342900" cy="398463"/>
            </a:xfrm>
            <a:custGeom>
              <a:rect b="b" l="l" r="r" t="t"/>
              <a:pathLst>
                <a:path extrusionOk="0" h="251" w="216">
                  <a:moveTo>
                    <a:pt x="0" y="186"/>
                  </a:moveTo>
                  <a:lnTo>
                    <a:pt x="106" y="251"/>
                  </a:lnTo>
                  <a:lnTo>
                    <a:pt x="216" y="186"/>
                  </a:lnTo>
                  <a:lnTo>
                    <a:pt x="216" y="60"/>
                  </a:lnTo>
                  <a:lnTo>
                    <a:pt x="106" y="0"/>
                  </a:lnTo>
                  <a:lnTo>
                    <a:pt x="0" y="60"/>
                  </a:lnTo>
                  <a:lnTo>
                    <a:pt x="0" y="186"/>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1" name="Google Shape;611;p51"/>
            <p:cNvSpPr/>
            <p:nvPr/>
          </p:nvSpPr>
          <p:spPr>
            <a:xfrm>
              <a:off x="5500688" y="2616200"/>
              <a:ext cx="342900" cy="390525"/>
            </a:xfrm>
            <a:custGeom>
              <a:rect b="b" l="l" r="r" t="t"/>
              <a:pathLst>
                <a:path extrusionOk="0" h="246" w="216">
                  <a:moveTo>
                    <a:pt x="0" y="186"/>
                  </a:moveTo>
                  <a:lnTo>
                    <a:pt x="111" y="246"/>
                  </a:lnTo>
                  <a:lnTo>
                    <a:pt x="216" y="186"/>
                  </a:lnTo>
                  <a:lnTo>
                    <a:pt x="216" y="60"/>
                  </a:lnTo>
                  <a:lnTo>
                    <a:pt x="111" y="0"/>
                  </a:lnTo>
                  <a:lnTo>
                    <a:pt x="0" y="60"/>
                  </a:lnTo>
                  <a:lnTo>
                    <a:pt x="0" y="186"/>
                  </a:lnTo>
                  <a:close/>
                </a:path>
              </a:pathLst>
            </a:custGeom>
            <a:solidFill>
              <a:srgbClr val="0C0C0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2" name="Google Shape;612;p51"/>
            <p:cNvSpPr/>
            <p:nvPr/>
          </p:nvSpPr>
          <p:spPr>
            <a:xfrm>
              <a:off x="5972175" y="2959100"/>
              <a:ext cx="574675" cy="517525"/>
            </a:xfrm>
            <a:custGeom>
              <a:rect b="b" l="l" r="r" t="t"/>
              <a:pathLst>
                <a:path extrusionOk="0" h="65" w="72">
                  <a:moveTo>
                    <a:pt x="14" y="65"/>
                  </a:moveTo>
                  <a:cubicBezTo>
                    <a:pt x="15" y="64"/>
                    <a:pt x="16" y="63"/>
                    <a:pt x="17" y="61"/>
                  </a:cubicBezTo>
                  <a:cubicBezTo>
                    <a:pt x="19" y="60"/>
                    <a:pt x="22" y="58"/>
                    <a:pt x="23" y="57"/>
                  </a:cubicBezTo>
                  <a:cubicBezTo>
                    <a:pt x="23" y="56"/>
                    <a:pt x="24" y="55"/>
                    <a:pt x="25" y="55"/>
                  </a:cubicBezTo>
                  <a:cubicBezTo>
                    <a:pt x="26" y="55"/>
                    <a:pt x="28" y="55"/>
                    <a:pt x="30" y="54"/>
                  </a:cubicBezTo>
                  <a:cubicBezTo>
                    <a:pt x="30" y="52"/>
                    <a:pt x="30" y="52"/>
                    <a:pt x="30" y="52"/>
                  </a:cubicBezTo>
                  <a:cubicBezTo>
                    <a:pt x="27" y="50"/>
                    <a:pt x="22" y="45"/>
                    <a:pt x="22" y="40"/>
                  </a:cubicBezTo>
                  <a:cubicBezTo>
                    <a:pt x="22" y="40"/>
                    <a:pt x="22" y="40"/>
                    <a:pt x="22" y="40"/>
                  </a:cubicBezTo>
                  <a:cubicBezTo>
                    <a:pt x="22" y="40"/>
                    <a:pt x="22" y="40"/>
                    <a:pt x="22" y="40"/>
                  </a:cubicBezTo>
                  <a:cubicBezTo>
                    <a:pt x="20" y="40"/>
                    <a:pt x="19" y="38"/>
                    <a:pt x="19" y="36"/>
                  </a:cubicBezTo>
                  <a:cubicBezTo>
                    <a:pt x="19" y="34"/>
                    <a:pt x="20" y="33"/>
                    <a:pt x="21" y="32"/>
                  </a:cubicBezTo>
                  <a:cubicBezTo>
                    <a:pt x="20" y="32"/>
                    <a:pt x="21" y="31"/>
                    <a:pt x="21" y="30"/>
                  </a:cubicBezTo>
                  <a:cubicBezTo>
                    <a:pt x="21" y="29"/>
                    <a:pt x="21" y="29"/>
                    <a:pt x="21" y="29"/>
                  </a:cubicBezTo>
                  <a:cubicBezTo>
                    <a:pt x="20" y="30"/>
                    <a:pt x="20" y="30"/>
                    <a:pt x="20" y="29"/>
                  </a:cubicBezTo>
                  <a:cubicBezTo>
                    <a:pt x="20" y="29"/>
                    <a:pt x="20" y="28"/>
                    <a:pt x="21" y="27"/>
                  </a:cubicBezTo>
                  <a:cubicBezTo>
                    <a:pt x="21" y="26"/>
                    <a:pt x="21" y="26"/>
                    <a:pt x="21" y="26"/>
                  </a:cubicBezTo>
                  <a:cubicBezTo>
                    <a:pt x="21" y="24"/>
                    <a:pt x="21" y="22"/>
                    <a:pt x="22" y="20"/>
                  </a:cubicBezTo>
                  <a:cubicBezTo>
                    <a:pt x="21" y="20"/>
                    <a:pt x="20" y="22"/>
                    <a:pt x="20" y="21"/>
                  </a:cubicBezTo>
                  <a:cubicBezTo>
                    <a:pt x="21" y="19"/>
                    <a:pt x="23" y="15"/>
                    <a:pt x="26" y="14"/>
                  </a:cubicBezTo>
                  <a:cubicBezTo>
                    <a:pt x="27" y="13"/>
                    <a:pt x="28" y="12"/>
                    <a:pt x="30" y="12"/>
                  </a:cubicBezTo>
                  <a:cubicBezTo>
                    <a:pt x="30" y="12"/>
                    <a:pt x="30" y="12"/>
                    <a:pt x="30" y="12"/>
                  </a:cubicBezTo>
                  <a:cubicBezTo>
                    <a:pt x="27" y="11"/>
                    <a:pt x="29" y="9"/>
                    <a:pt x="29" y="9"/>
                  </a:cubicBezTo>
                  <a:cubicBezTo>
                    <a:pt x="28" y="11"/>
                    <a:pt x="31" y="10"/>
                    <a:pt x="31" y="10"/>
                  </a:cubicBezTo>
                  <a:cubicBezTo>
                    <a:pt x="31" y="10"/>
                    <a:pt x="31" y="8"/>
                    <a:pt x="31" y="8"/>
                  </a:cubicBezTo>
                  <a:cubicBezTo>
                    <a:pt x="32" y="11"/>
                    <a:pt x="38" y="10"/>
                    <a:pt x="38" y="10"/>
                  </a:cubicBezTo>
                  <a:cubicBezTo>
                    <a:pt x="38" y="10"/>
                    <a:pt x="38" y="10"/>
                    <a:pt x="38" y="10"/>
                  </a:cubicBezTo>
                  <a:cubicBezTo>
                    <a:pt x="39" y="11"/>
                    <a:pt x="40" y="11"/>
                    <a:pt x="40" y="11"/>
                  </a:cubicBezTo>
                  <a:cubicBezTo>
                    <a:pt x="40" y="10"/>
                    <a:pt x="38" y="9"/>
                    <a:pt x="37" y="9"/>
                  </a:cubicBezTo>
                  <a:cubicBezTo>
                    <a:pt x="37" y="9"/>
                    <a:pt x="43" y="9"/>
                    <a:pt x="45" y="12"/>
                  </a:cubicBezTo>
                  <a:cubicBezTo>
                    <a:pt x="46" y="13"/>
                    <a:pt x="46" y="13"/>
                    <a:pt x="46" y="13"/>
                  </a:cubicBezTo>
                  <a:cubicBezTo>
                    <a:pt x="46" y="12"/>
                    <a:pt x="46" y="12"/>
                    <a:pt x="46" y="12"/>
                  </a:cubicBezTo>
                  <a:cubicBezTo>
                    <a:pt x="46" y="11"/>
                    <a:pt x="45" y="11"/>
                    <a:pt x="46" y="12"/>
                  </a:cubicBezTo>
                  <a:cubicBezTo>
                    <a:pt x="47" y="12"/>
                    <a:pt x="47" y="13"/>
                    <a:pt x="48" y="14"/>
                  </a:cubicBezTo>
                  <a:cubicBezTo>
                    <a:pt x="48" y="14"/>
                    <a:pt x="48" y="13"/>
                    <a:pt x="48" y="13"/>
                  </a:cubicBezTo>
                  <a:cubicBezTo>
                    <a:pt x="49" y="14"/>
                    <a:pt x="48" y="14"/>
                    <a:pt x="49" y="14"/>
                  </a:cubicBezTo>
                  <a:cubicBezTo>
                    <a:pt x="49" y="14"/>
                    <a:pt x="49" y="12"/>
                    <a:pt x="50" y="13"/>
                  </a:cubicBezTo>
                  <a:cubicBezTo>
                    <a:pt x="50" y="15"/>
                    <a:pt x="51" y="17"/>
                    <a:pt x="51" y="18"/>
                  </a:cubicBezTo>
                  <a:cubicBezTo>
                    <a:pt x="51" y="18"/>
                    <a:pt x="51" y="18"/>
                    <a:pt x="51" y="18"/>
                  </a:cubicBezTo>
                  <a:cubicBezTo>
                    <a:pt x="51" y="18"/>
                    <a:pt x="51" y="18"/>
                    <a:pt x="51" y="18"/>
                  </a:cubicBezTo>
                  <a:cubicBezTo>
                    <a:pt x="52" y="17"/>
                    <a:pt x="51" y="17"/>
                    <a:pt x="51" y="16"/>
                  </a:cubicBezTo>
                  <a:cubicBezTo>
                    <a:pt x="52" y="17"/>
                    <a:pt x="52" y="19"/>
                    <a:pt x="52" y="21"/>
                  </a:cubicBezTo>
                  <a:cubicBezTo>
                    <a:pt x="53" y="20"/>
                    <a:pt x="55" y="20"/>
                    <a:pt x="54" y="21"/>
                  </a:cubicBezTo>
                  <a:cubicBezTo>
                    <a:pt x="53" y="21"/>
                    <a:pt x="53" y="22"/>
                    <a:pt x="52" y="23"/>
                  </a:cubicBezTo>
                  <a:cubicBezTo>
                    <a:pt x="53" y="23"/>
                    <a:pt x="53" y="23"/>
                    <a:pt x="53" y="23"/>
                  </a:cubicBezTo>
                  <a:cubicBezTo>
                    <a:pt x="53" y="23"/>
                    <a:pt x="54" y="22"/>
                    <a:pt x="53" y="23"/>
                  </a:cubicBezTo>
                  <a:cubicBezTo>
                    <a:pt x="53" y="23"/>
                    <a:pt x="53" y="24"/>
                    <a:pt x="53" y="24"/>
                  </a:cubicBezTo>
                  <a:cubicBezTo>
                    <a:pt x="53" y="24"/>
                    <a:pt x="53" y="24"/>
                    <a:pt x="53" y="24"/>
                  </a:cubicBezTo>
                  <a:cubicBezTo>
                    <a:pt x="54" y="24"/>
                    <a:pt x="54" y="26"/>
                    <a:pt x="54" y="26"/>
                  </a:cubicBezTo>
                  <a:cubicBezTo>
                    <a:pt x="53" y="25"/>
                    <a:pt x="53" y="24"/>
                    <a:pt x="53" y="25"/>
                  </a:cubicBezTo>
                  <a:cubicBezTo>
                    <a:pt x="53" y="25"/>
                    <a:pt x="53" y="26"/>
                    <a:pt x="53" y="26"/>
                  </a:cubicBezTo>
                  <a:cubicBezTo>
                    <a:pt x="53" y="30"/>
                    <a:pt x="53" y="30"/>
                    <a:pt x="53" y="30"/>
                  </a:cubicBezTo>
                  <a:cubicBezTo>
                    <a:pt x="52" y="30"/>
                    <a:pt x="52" y="31"/>
                    <a:pt x="51" y="31"/>
                  </a:cubicBezTo>
                  <a:cubicBezTo>
                    <a:pt x="51" y="31"/>
                    <a:pt x="51" y="31"/>
                    <a:pt x="51" y="31"/>
                  </a:cubicBezTo>
                  <a:cubicBezTo>
                    <a:pt x="53" y="32"/>
                    <a:pt x="53" y="33"/>
                    <a:pt x="53" y="35"/>
                  </a:cubicBezTo>
                  <a:cubicBezTo>
                    <a:pt x="53" y="37"/>
                    <a:pt x="52" y="39"/>
                    <a:pt x="51" y="39"/>
                  </a:cubicBezTo>
                  <a:cubicBezTo>
                    <a:pt x="50" y="39"/>
                    <a:pt x="50" y="39"/>
                    <a:pt x="50" y="39"/>
                  </a:cubicBezTo>
                  <a:cubicBezTo>
                    <a:pt x="50" y="40"/>
                    <a:pt x="50" y="40"/>
                    <a:pt x="50" y="40"/>
                  </a:cubicBezTo>
                  <a:cubicBezTo>
                    <a:pt x="50" y="45"/>
                    <a:pt x="46" y="49"/>
                    <a:pt x="42" y="51"/>
                  </a:cubicBezTo>
                  <a:cubicBezTo>
                    <a:pt x="43" y="54"/>
                    <a:pt x="43" y="54"/>
                    <a:pt x="43" y="54"/>
                  </a:cubicBezTo>
                  <a:cubicBezTo>
                    <a:pt x="44" y="55"/>
                    <a:pt x="46" y="55"/>
                    <a:pt x="47" y="55"/>
                  </a:cubicBezTo>
                  <a:cubicBezTo>
                    <a:pt x="48" y="56"/>
                    <a:pt x="48" y="56"/>
                    <a:pt x="48" y="56"/>
                  </a:cubicBezTo>
                  <a:cubicBezTo>
                    <a:pt x="49" y="56"/>
                    <a:pt x="49" y="56"/>
                    <a:pt x="49" y="56"/>
                  </a:cubicBezTo>
                  <a:cubicBezTo>
                    <a:pt x="49" y="56"/>
                    <a:pt x="49" y="56"/>
                    <a:pt x="49" y="56"/>
                  </a:cubicBezTo>
                  <a:cubicBezTo>
                    <a:pt x="49" y="56"/>
                    <a:pt x="49" y="56"/>
                    <a:pt x="49" y="56"/>
                  </a:cubicBezTo>
                  <a:cubicBezTo>
                    <a:pt x="50" y="57"/>
                    <a:pt x="53" y="60"/>
                    <a:pt x="55" y="61"/>
                  </a:cubicBezTo>
                  <a:cubicBezTo>
                    <a:pt x="56" y="62"/>
                    <a:pt x="57" y="64"/>
                    <a:pt x="58" y="64"/>
                  </a:cubicBezTo>
                  <a:cubicBezTo>
                    <a:pt x="66" y="58"/>
                    <a:pt x="72" y="48"/>
                    <a:pt x="72" y="36"/>
                  </a:cubicBezTo>
                  <a:cubicBezTo>
                    <a:pt x="72" y="16"/>
                    <a:pt x="56" y="0"/>
                    <a:pt x="36" y="0"/>
                  </a:cubicBezTo>
                  <a:cubicBezTo>
                    <a:pt x="16" y="0"/>
                    <a:pt x="0" y="16"/>
                    <a:pt x="0" y="36"/>
                  </a:cubicBezTo>
                  <a:cubicBezTo>
                    <a:pt x="0" y="48"/>
                    <a:pt x="5" y="58"/>
                    <a:pt x="14" y="65"/>
                  </a:cubicBezTo>
                  <a:cubicBezTo>
                    <a:pt x="14" y="65"/>
                    <a:pt x="14" y="65"/>
                    <a:pt x="14" y="65"/>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3" name="Google Shape;613;p51"/>
            <p:cNvSpPr/>
            <p:nvPr/>
          </p:nvSpPr>
          <p:spPr>
            <a:xfrm>
              <a:off x="6243638" y="4752975"/>
              <a:ext cx="534988" cy="15875"/>
            </a:xfrm>
            <a:custGeom>
              <a:rect b="b" l="l" r="r" t="t"/>
              <a:pathLst>
                <a:path extrusionOk="0" h="2" w="67">
                  <a:moveTo>
                    <a:pt x="67" y="1"/>
                  </a:moveTo>
                  <a:cubicBezTo>
                    <a:pt x="67" y="1"/>
                    <a:pt x="55" y="0"/>
                    <a:pt x="42" y="0"/>
                  </a:cubicBezTo>
                  <a:cubicBezTo>
                    <a:pt x="39" y="0"/>
                    <a:pt x="36" y="0"/>
                    <a:pt x="33" y="0"/>
                  </a:cubicBezTo>
                  <a:cubicBezTo>
                    <a:pt x="31" y="0"/>
                    <a:pt x="28" y="0"/>
                    <a:pt x="25" y="0"/>
                  </a:cubicBezTo>
                  <a:cubicBezTo>
                    <a:pt x="11" y="0"/>
                    <a:pt x="0" y="1"/>
                    <a:pt x="0" y="1"/>
                  </a:cubicBezTo>
                  <a:cubicBezTo>
                    <a:pt x="0" y="2"/>
                    <a:pt x="11" y="2"/>
                    <a:pt x="25" y="2"/>
                  </a:cubicBezTo>
                  <a:cubicBezTo>
                    <a:pt x="28" y="2"/>
                    <a:pt x="31" y="2"/>
                    <a:pt x="33" y="2"/>
                  </a:cubicBezTo>
                  <a:cubicBezTo>
                    <a:pt x="36" y="2"/>
                    <a:pt x="39" y="2"/>
                    <a:pt x="42" y="2"/>
                  </a:cubicBezTo>
                  <a:cubicBezTo>
                    <a:pt x="55" y="2"/>
                    <a:pt x="67" y="2"/>
                    <a:pt x="67" y="1"/>
                  </a:cubicBezTo>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4" name="Google Shape;614;p51"/>
            <p:cNvSpPr/>
            <p:nvPr/>
          </p:nvSpPr>
          <p:spPr>
            <a:xfrm>
              <a:off x="6586538" y="4633913"/>
              <a:ext cx="47625" cy="127000"/>
            </a:xfrm>
            <a:custGeom>
              <a:rect b="b" l="l" r="r" t="t"/>
              <a:pathLst>
                <a:path extrusionOk="0" h="80" w="30">
                  <a:moveTo>
                    <a:pt x="30" y="80"/>
                  </a:moveTo>
                  <a:lnTo>
                    <a:pt x="0" y="80"/>
                  </a:lnTo>
                  <a:lnTo>
                    <a:pt x="5" y="0"/>
                  </a:lnTo>
                  <a:lnTo>
                    <a:pt x="25" y="0"/>
                  </a:lnTo>
                  <a:lnTo>
                    <a:pt x="30" y="80"/>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5" name="Google Shape;615;p51"/>
            <p:cNvSpPr/>
            <p:nvPr/>
          </p:nvSpPr>
          <p:spPr>
            <a:xfrm>
              <a:off x="6459538" y="4394200"/>
              <a:ext cx="303213" cy="287338"/>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6" name="Google Shape;616;p51"/>
            <p:cNvSpPr/>
            <p:nvPr/>
          </p:nvSpPr>
          <p:spPr>
            <a:xfrm>
              <a:off x="6396038" y="4649788"/>
              <a:ext cx="39688" cy="111125"/>
            </a:xfrm>
            <a:custGeom>
              <a:rect b="b" l="l" r="r" t="t"/>
              <a:pathLst>
                <a:path extrusionOk="0" h="70" w="25">
                  <a:moveTo>
                    <a:pt x="25" y="70"/>
                  </a:moveTo>
                  <a:lnTo>
                    <a:pt x="0" y="70"/>
                  </a:lnTo>
                  <a:lnTo>
                    <a:pt x="5" y="0"/>
                  </a:lnTo>
                  <a:lnTo>
                    <a:pt x="20" y="0"/>
                  </a:lnTo>
                  <a:lnTo>
                    <a:pt x="25" y="70"/>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7" name="Google Shape;617;p51"/>
            <p:cNvSpPr/>
            <p:nvPr/>
          </p:nvSpPr>
          <p:spPr>
            <a:xfrm>
              <a:off x="6267450" y="4402138"/>
              <a:ext cx="295275" cy="287338"/>
            </a:xfrm>
            <a:prstGeom prst="ellipse">
              <a:avLst/>
            </a:pr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8" name="Google Shape;618;p51"/>
            <p:cNvSpPr/>
            <p:nvPr/>
          </p:nvSpPr>
          <p:spPr>
            <a:xfrm>
              <a:off x="6538913" y="4673600"/>
              <a:ext cx="31750" cy="87313"/>
            </a:xfrm>
            <a:custGeom>
              <a:rect b="b" l="l" r="r" t="t"/>
              <a:pathLst>
                <a:path extrusionOk="0" h="55" w="20">
                  <a:moveTo>
                    <a:pt x="20" y="55"/>
                  </a:moveTo>
                  <a:lnTo>
                    <a:pt x="0" y="55"/>
                  </a:lnTo>
                  <a:lnTo>
                    <a:pt x="0" y="0"/>
                  </a:lnTo>
                  <a:lnTo>
                    <a:pt x="15" y="0"/>
                  </a:lnTo>
                  <a:lnTo>
                    <a:pt x="20" y="55"/>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9" name="Google Shape;619;p51"/>
            <p:cNvSpPr/>
            <p:nvPr/>
          </p:nvSpPr>
          <p:spPr>
            <a:xfrm>
              <a:off x="6443663" y="4497388"/>
              <a:ext cx="215900" cy="207963"/>
            </a:xfrm>
            <a:prstGeom prst="ellipse">
              <a:avLst/>
            </a:pr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0" name="Google Shape;620;p51"/>
            <p:cNvSpPr/>
            <p:nvPr/>
          </p:nvSpPr>
          <p:spPr>
            <a:xfrm>
              <a:off x="7858125" y="2935288"/>
              <a:ext cx="263525" cy="358775"/>
            </a:xfrm>
            <a:custGeom>
              <a:rect b="b" l="l" r="r" t="t"/>
              <a:pathLst>
                <a:path extrusionOk="0" h="45" w="33">
                  <a:moveTo>
                    <a:pt x="10" y="12"/>
                  </a:moveTo>
                  <a:cubicBezTo>
                    <a:pt x="12" y="12"/>
                    <a:pt x="12" y="12"/>
                    <a:pt x="11" y="13"/>
                  </a:cubicBezTo>
                  <a:cubicBezTo>
                    <a:pt x="9" y="14"/>
                    <a:pt x="8" y="15"/>
                    <a:pt x="8" y="15"/>
                  </a:cubicBezTo>
                  <a:cubicBezTo>
                    <a:pt x="7" y="15"/>
                    <a:pt x="6" y="11"/>
                    <a:pt x="6" y="11"/>
                  </a:cubicBezTo>
                  <a:cubicBezTo>
                    <a:pt x="6" y="11"/>
                    <a:pt x="8" y="0"/>
                    <a:pt x="22" y="2"/>
                  </a:cubicBezTo>
                  <a:cubicBezTo>
                    <a:pt x="33" y="4"/>
                    <a:pt x="33" y="19"/>
                    <a:pt x="22" y="26"/>
                  </a:cubicBezTo>
                  <a:cubicBezTo>
                    <a:pt x="11" y="32"/>
                    <a:pt x="4" y="32"/>
                    <a:pt x="6" y="36"/>
                  </a:cubicBezTo>
                  <a:cubicBezTo>
                    <a:pt x="7" y="41"/>
                    <a:pt x="11" y="37"/>
                    <a:pt x="11" y="36"/>
                  </a:cubicBezTo>
                  <a:cubicBezTo>
                    <a:pt x="10" y="35"/>
                    <a:pt x="11" y="36"/>
                    <a:pt x="10" y="35"/>
                  </a:cubicBezTo>
                  <a:cubicBezTo>
                    <a:pt x="10" y="34"/>
                    <a:pt x="13" y="32"/>
                    <a:pt x="14" y="34"/>
                  </a:cubicBezTo>
                  <a:cubicBezTo>
                    <a:pt x="15" y="35"/>
                    <a:pt x="15" y="38"/>
                    <a:pt x="14" y="37"/>
                  </a:cubicBezTo>
                  <a:cubicBezTo>
                    <a:pt x="12" y="42"/>
                    <a:pt x="3" y="45"/>
                    <a:pt x="1" y="35"/>
                  </a:cubicBezTo>
                  <a:cubicBezTo>
                    <a:pt x="0" y="26"/>
                    <a:pt x="22" y="28"/>
                    <a:pt x="25" y="13"/>
                  </a:cubicBezTo>
                  <a:cubicBezTo>
                    <a:pt x="27" y="4"/>
                    <a:pt x="12" y="3"/>
                    <a:pt x="10" y="12"/>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1" name="Google Shape;621;p51"/>
            <p:cNvSpPr/>
            <p:nvPr/>
          </p:nvSpPr>
          <p:spPr>
            <a:xfrm>
              <a:off x="7321550" y="2935288"/>
              <a:ext cx="271463" cy="358775"/>
            </a:xfrm>
            <a:custGeom>
              <a:rect b="b" l="l" r="r" t="t"/>
              <a:pathLst>
                <a:path extrusionOk="0" h="45" w="34">
                  <a:moveTo>
                    <a:pt x="24" y="12"/>
                  </a:moveTo>
                  <a:cubicBezTo>
                    <a:pt x="21" y="12"/>
                    <a:pt x="21" y="12"/>
                    <a:pt x="23" y="13"/>
                  </a:cubicBezTo>
                  <a:cubicBezTo>
                    <a:pt x="24" y="14"/>
                    <a:pt x="25" y="15"/>
                    <a:pt x="26" y="15"/>
                  </a:cubicBezTo>
                  <a:cubicBezTo>
                    <a:pt x="26" y="15"/>
                    <a:pt x="27" y="11"/>
                    <a:pt x="27" y="11"/>
                  </a:cubicBezTo>
                  <a:cubicBezTo>
                    <a:pt x="27" y="11"/>
                    <a:pt x="26" y="0"/>
                    <a:pt x="12" y="2"/>
                  </a:cubicBezTo>
                  <a:cubicBezTo>
                    <a:pt x="0" y="4"/>
                    <a:pt x="0" y="19"/>
                    <a:pt x="11" y="26"/>
                  </a:cubicBezTo>
                  <a:cubicBezTo>
                    <a:pt x="22" y="32"/>
                    <a:pt x="29" y="32"/>
                    <a:pt x="28" y="36"/>
                  </a:cubicBezTo>
                  <a:cubicBezTo>
                    <a:pt x="26" y="41"/>
                    <a:pt x="23" y="37"/>
                    <a:pt x="22" y="36"/>
                  </a:cubicBezTo>
                  <a:cubicBezTo>
                    <a:pt x="23" y="35"/>
                    <a:pt x="23" y="36"/>
                    <a:pt x="23" y="35"/>
                  </a:cubicBezTo>
                  <a:cubicBezTo>
                    <a:pt x="24" y="34"/>
                    <a:pt x="20" y="32"/>
                    <a:pt x="19" y="34"/>
                  </a:cubicBezTo>
                  <a:cubicBezTo>
                    <a:pt x="18" y="35"/>
                    <a:pt x="18" y="38"/>
                    <a:pt x="20" y="37"/>
                  </a:cubicBezTo>
                  <a:cubicBezTo>
                    <a:pt x="21" y="42"/>
                    <a:pt x="30" y="45"/>
                    <a:pt x="32" y="35"/>
                  </a:cubicBezTo>
                  <a:cubicBezTo>
                    <a:pt x="34" y="26"/>
                    <a:pt x="11" y="28"/>
                    <a:pt x="8" y="13"/>
                  </a:cubicBezTo>
                  <a:cubicBezTo>
                    <a:pt x="6" y="4"/>
                    <a:pt x="21" y="3"/>
                    <a:pt x="24" y="12"/>
                  </a:cubicBezTo>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2" name="Google Shape;622;p51"/>
            <p:cNvSpPr/>
            <p:nvPr/>
          </p:nvSpPr>
          <p:spPr>
            <a:xfrm>
              <a:off x="7618413" y="3309938"/>
              <a:ext cx="206375" cy="206375"/>
            </a:xfrm>
            <a:custGeom>
              <a:rect b="b" l="l" r="r" t="t"/>
              <a:pathLst>
                <a:path extrusionOk="0" h="26" w="26">
                  <a:moveTo>
                    <a:pt x="18" y="3"/>
                  </a:moveTo>
                  <a:cubicBezTo>
                    <a:pt x="18" y="12"/>
                    <a:pt x="18" y="12"/>
                    <a:pt x="18" y="12"/>
                  </a:cubicBezTo>
                  <a:cubicBezTo>
                    <a:pt x="18" y="18"/>
                    <a:pt x="22" y="25"/>
                    <a:pt x="26" y="26"/>
                  </a:cubicBezTo>
                  <a:cubicBezTo>
                    <a:pt x="0" y="26"/>
                    <a:pt x="0" y="26"/>
                    <a:pt x="0" y="26"/>
                  </a:cubicBezTo>
                  <a:cubicBezTo>
                    <a:pt x="6" y="23"/>
                    <a:pt x="7" y="18"/>
                    <a:pt x="7" y="14"/>
                  </a:cubicBezTo>
                  <a:cubicBezTo>
                    <a:pt x="7" y="0"/>
                    <a:pt x="7" y="0"/>
                    <a:pt x="7" y="0"/>
                  </a:cubicBezTo>
                  <a:lnTo>
                    <a:pt x="18" y="3"/>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51"/>
            <p:cNvSpPr/>
            <p:nvPr/>
          </p:nvSpPr>
          <p:spPr>
            <a:xfrm>
              <a:off x="7521575" y="2901950"/>
              <a:ext cx="400050" cy="455613"/>
            </a:xfrm>
            <a:custGeom>
              <a:rect b="b" l="l" r="r" t="t"/>
              <a:pathLst>
                <a:path extrusionOk="0" h="57" w="50">
                  <a:moveTo>
                    <a:pt x="5" y="0"/>
                  </a:moveTo>
                  <a:cubicBezTo>
                    <a:pt x="0" y="0"/>
                    <a:pt x="0" y="3"/>
                    <a:pt x="0" y="10"/>
                  </a:cubicBezTo>
                  <a:cubicBezTo>
                    <a:pt x="0" y="26"/>
                    <a:pt x="9" y="57"/>
                    <a:pt x="24" y="57"/>
                  </a:cubicBezTo>
                  <a:cubicBezTo>
                    <a:pt x="26" y="57"/>
                    <a:pt x="26" y="57"/>
                    <a:pt x="26" y="57"/>
                  </a:cubicBezTo>
                  <a:cubicBezTo>
                    <a:pt x="41" y="57"/>
                    <a:pt x="50" y="26"/>
                    <a:pt x="50" y="10"/>
                  </a:cubicBezTo>
                  <a:cubicBezTo>
                    <a:pt x="50" y="3"/>
                    <a:pt x="50" y="0"/>
                    <a:pt x="45" y="0"/>
                  </a:cubicBezTo>
                  <a:lnTo>
                    <a:pt x="5"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4" name="Google Shape;624;p51"/>
            <p:cNvSpPr/>
            <p:nvPr/>
          </p:nvSpPr>
          <p:spPr>
            <a:xfrm>
              <a:off x="7553325" y="3563938"/>
              <a:ext cx="320675" cy="41275"/>
            </a:xfrm>
            <a:custGeom>
              <a:rect b="b" l="l" r="r" t="t"/>
              <a:pathLst>
                <a:path extrusionOk="0" h="5" w="40">
                  <a:moveTo>
                    <a:pt x="40" y="3"/>
                  </a:moveTo>
                  <a:cubicBezTo>
                    <a:pt x="40" y="4"/>
                    <a:pt x="39" y="5"/>
                    <a:pt x="37" y="5"/>
                  </a:cubicBezTo>
                  <a:cubicBezTo>
                    <a:pt x="3" y="5"/>
                    <a:pt x="3" y="5"/>
                    <a:pt x="3" y="5"/>
                  </a:cubicBezTo>
                  <a:cubicBezTo>
                    <a:pt x="2" y="5"/>
                    <a:pt x="0" y="4"/>
                    <a:pt x="0" y="3"/>
                  </a:cubicBezTo>
                  <a:cubicBezTo>
                    <a:pt x="0" y="1"/>
                    <a:pt x="2" y="0"/>
                    <a:pt x="3" y="0"/>
                  </a:cubicBezTo>
                  <a:cubicBezTo>
                    <a:pt x="37" y="0"/>
                    <a:pt x="37" y="0"/>
                    <a:pt x="37" y="0"/>
                  </a:cubicBezTo>
                  <a:cubicBezTo>
                    <a:pt x="39" y="0"/>
                    <a:pt x="40" y="1"/>
                    <a:pt x="40" y="3"/>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5" name="Google Shape;625;p51"/>
            <p:cNvSpPr/>
            <p:nvPr/>
          </p:nvSpPr>
          <p:spPr>
            <a:xfrm>
              <a:off x="7545388" y="3605213"/>
              <a:ext cx="336550" cy="47625"/>
            </a:xfrm>
            <a:custGeom>
              <a:rect b="b" l="l" r="r" t="t"/>
              <a:pathLst>
                <a:path extrusionOk="0" h="6" w="42">
                  <a:moveTo>
                    <a:pt x="0" y="3"/>
                  </a:moveTo>
                  <a:cubicBezTo>
                    <a:pt x="0" y="2"/>
                    <a:pt x="2" y="0"/>
                    <a:pt x="3" y="0"/>
                  </a:cubicBezTo>
                  <a:cubicBezTo>
                    <a:pt x="39" y="0"/>
                    <a:pt x="39" y="0"/>
                    <a:pt x="39" y="0"/>
                  </a:cubicBezTo>
                  <a:cubicBezTo>
                    <a:pt x="41" y="0"/>
                    <a:pt x="42" y="2"/>
                    <a:pt x="42" y="3"/>
                  </a:cubicBezTo>
                  <a:cubicBezTo>
                    <a:pt x="42" y="5"/>
                    <a:pt x="41" y="6"/>
                    <a:pt x="39" y="6"/>
                  </a:cubicBezTo>
                  <a:cubicBezTo>
                    <a:pt x="3" y="6"/>
                    <a:pt x="3" y="6"/>
                    <a:pt x="3" y="6"/>
                  </a:cubicBezTo>
                  <a:cubicBezTo>
                    <a:pt x="2" y="6"/>
                    <a:pt x="0" y="5"/>
                    <a:pt x="0" y="3"/>
                  </a:cubicBezTo>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6" name="Google Shape;626;p51"/>
            <p:cNvSpPr/>
            <p:nvPr/>
          </p:nvSpPr>
          <p:spPr>
            <a:xfrm>
              <a:off x="7569200" y="3516313"/>
              <a:ext cx="296863" cy="47625"/>
            </a:xfrm>
            <a:custGeom>
              <a:rect b="b" l="l" r="r" t="t"/>
              <a:pathLst>
                <a:path extrusionOk="0" h="6" w="37">
                  <a:moveTo>
                    <a:pt x="37" y="3"/>
                  </a:moveTo>
                  <a:cubicBezTo>
                    <a:pt x="37" y="2"/>
                    <a:pt x="35" y="0"/>
                    <a:pt x="34" y="0"/>
                  </a:cubicBezTo>
                  <a:cubicBezTo>
                    <a:pt x="2" y="0"/>
                    <a:pt x="2" y="0"/>
                    <a:pt x="2" y="0"/>
                  </a:cubicBezTo>
                  <a:cubicBezTo>
                    <a:pt x="1" y="0"/>
                    <a:pt x="0" y="2"/>
                    <a:pt x="0" y="3"/>
                  </a:cubicBezTo>
                  <a:cubicBezTo>
                    <a:pt x="0" y="5"/>
                    <a:pt x="1" y="6"/>
                    <a:pt x="2" y="6"/>
                  </a:cubicBezTo>
                  <a:cubicBezTo>
                    <a:pt x="34" y="6"/>
                    <a:pt x="34" y="6"/>
                    <a:pt x="34" y="6"/>
                  </a:cubicBezTo>
                  <a:cubicBezTo>
                    <a:pt x="35" y="6"/>
                    <a:pt x="37" y="5"/>
                    <a:pt x="37" y="3"/>
                  </a:cubicBezTo>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7" name="Google Shape;627;p51"/>
            <p:cNvSpPr/>
            <p:nvPr/>
          </p:nvSpPr>
          <p:spPr>
            <a:xfrm>
              <a:off x="7713663" y="2901950"/>
              <a:ext cx="207963" cy="455613"/>
            </a:xfrm>
            <a:custGeom>
              <a:rect b="b" l="l" r="r" t="t"/>
              <a:pathLst>
                <a:path extrusionOk="0" h="57" w="26">
                  <a:moveTo>
                    <a:pt x="21" y="0"/>
                  </a:moveTo>
                  <a:cubicBezTo>
                    <a:pt x="0" y="0"/>
                    <a:pt x="0" y="0"/>
                    <a:pt x="0" y="0"/>
                  </a:cubicBezTo>
                  <a:cubicBezTo>
                    <a:pt x="0" y="57"/>
                    <a:pt x="0" y="57"/>
                    <a:pt x="0" y="57"/>
                  </a:cubicBezTo>
                  <a:cubicBezTo>
                    <a:pt x="2" y="57"/>
                    <a:pt x="2" y="57"/>
                    <a:pt x="2" y="57"/>
                  </a:cubicBezTo>
                  <a:cubicBezTo>
                    <a:pt x="17" y="57"/>
                    <a:pt x="26" y="26"/>
                    <a:pt x="26" y="10"/>
                  </a:cubicBezTo>
                  <a:cubicBezTo>
                    <a:pt x="26" y="3"/>
                    <a:pt x="26" y="0"/>
                    <a:pt x="21" y="0"/>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51"/>
            <p:cNvSpPr/>
            <p:nvPr/>
          </p:nvSpPr>
          <p:spPr>
            <a:xfrm>
              <a:off x="7753350" y="2990850"/>
              <a:ext cx="120650" cy="319088"/>
            </a:xfrm>
            <a:custGeom>
              <a:rect b="b" l="l" r="r" t="t"/>
              <a:pathLst>
                <a:path extrusionOk="0" h="40" w="15">
                  <a:moveTo>
                    <a:pt x="12" y="0"/>
                  </a:moveTo>
                  <a:cubicBezTo>
                    <a:pt x="12" y="16"/>
                    <a:pt x="6" y="37"/>
                    <a:pt x="0" y="40"/>
                  </a:cubicBezTo>
                  <a:cubicBezTo>
                    <a:pt x="8" y="39"/>
                    <a:pt x="15" y="17"/>
                    <a:pt x="12" y="0"/>
                  </a:cubicBezTo>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9" name="Google Shape;629;p51"/>
            <p:cNvSpPr/>
            <p:nvPr/>
          </p:nvSpPr>
          <p:spPr>
            <a:xfrm>
              <a:off x="9039225" y="3030538"/>
              <a:ext cx="463550" cy="398463"/>
            </a:xfrm>
            <a:custGeom>
              <a:rect b="b" l="l" r="r" t="t"/>
              <a:pathLst>
                <a:path extrusionOk="0" h="50" w="58">
                  <a:moveTo>
                    <a:pt x="28" y="49"/>
                  </a:moveTo>
                  <a:cubicBezTo>
                    <a:pt x="8" y="30"/>
                    <a:pt x="8" y="30"/>
                    <a:pt x="8" y="30"/>
                  </a:cubicBezTo>
                  <a:cubicBezTo>
                    <a:pt x="7" y="30"/>
                    <a:pt x="0" y="23"/>
                    <a:pt x="0" y="15"/>
                  </a:cubicBezTo>
                  <a:cubicBezTo>
                    <a:pt x="0" y="6"/>
                    <a:pt x="6" y="0"/>
                    <a:pt x="16" y="0"/>
                  </a:cubicBezTo>
                  <a:cubicBezTo>
                    <a:pt x="21" y="0"/>
                    <a:pt x="27" y="5"/>
                    <a:pt x="29" y="7"/>
                  </a:cubicBezTo>
                  <a:cubicBezTo>
                    <a:pt x="32" y="5"/>
                    <a:pt x="37" y="0"/>
                    <a:pt x="43" y="0"/>
                  </a:cubicBezTo>
                  <a:cubicBezTo>
                    <a:pt x="52" y="0"/>
                    <a:pt x="58" y="6"/>
                    <a:pt x="58" y="15"/>
                  </a:cubicBezTo>
                  <a:cubicBezTo>
                    <a:pt x="58" y="23"/>
                    <a:pt x="51" y="30"/>
                    <a:pt x="51" y="30"/>
                  </a:cubicBezTo>
                  <a:cubicBezTo>
                    <a:pt x="31" y="49"/>
                    <a:pt x="31" y="49"/>
                    <a:pt x="31" y="49"/>
                  </a:cubicBezTo>
                  <a:cubicBezTo>
                    <a:pt x="30" y="50"/>
                    <a:pt x="30" y="50"/>
                    <a:pt x="29" y="50"/>
                  </a:cubicBezTo>
                  <a:cubicBezTo>
                    <a:pt x="29" y="50"/>
                    <a:pt x="28" y="50"/>
                    <a:pt x="28" y="4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0" name="Google Shape;630;p51"/>
            <p:cNvSpPr/>
            <p:nvPr/>
          </p:nvSpPr>
          <p:spPr>
            <a:xfrm>
              <a:off x="7993063" y="1914525"/>
              <a:ext cx="439738" cy="438150"/>
            </a:xfrm>
            <a:custGeom>
              <a:rect b="b" l="l" r="r" t="t"/>
              <a:pathLst>
                <a:path extrusionOk="0" h="55" w="55">
                  <a:moveTo>
                    <a:pt x="44" y="28"/>
                  </a:moveTo>
                  <a:cubicBezTo>
                    <a:pt x="42" y="30"/>
                    <a:pt x="40" y="32"/>
                    <a:pt x="37" y="34"/>
                  </a:cubicBezTo>
                  <a:cubicBezTo>
                    <a:pt x="37" y="47"/>
                    <a:pt x="37" y="47"/>
                    <a:pt x="37" y="47"/>
                  </a:cubicBezTo>
                  <a:cubicBezTo>
                    <a:pt x="36" y="47"/>
                    <a:pt x="36" y="47"/>
                    <a:pt x="36" y="47"/>
                  </a:cubicBezTo>
                  <a:cubicBezTo>
                    <a:pt x="23" y="55"/>
                    <a:pt x="23" y="55"/>
                    <a:pt x="23" y="55"/>
                  </a:cubicBezTo>
                  <a:cubicBezTo>
                    <a:pt x="23" y="55"/>
                    <a:pt x="23" y="55"/>
                    <a:pt x="23" y="55"/>
                  </a:cubicBezTo>
                  <a:cubicBezTo>
                    <a:pt x="22" y="55"/>
                    <a:pt x="22" y="55"/>
                    <a:pt x="22" y="55"/>
                  </a:cubicBezTo>
                  <a:cubicBezTo>
                    <a:pt x="20" y="53"/>
                    <a:pt x="20" y="53"/>
                    <a:pt x="20" y="53"/>
                  </a:cubicBezTo>
                  <a:cubicBezTo>
                    <a:pt x="19" y="52"/>
                    <a:pt x="19" y="52"/>
                    <a:pt x="19" y="52"/>
                  </a:cubicBezTo>
                  <a:cubicBezTo>
                    <a:pt x="22" y="42"/>
                    <a:pt x="22" y="42"/>
                    <a:pt x="22" y="42"/>
                  </a:cubicBezTo>
                  <a:cubicBezTo>
                    <a:pt x="13" y="33"/>
                    <a:pt x="13" y="33"/>
                    <a:pt x="13" y="33"/>
                  </a:cubicBezTo>
                  <a:cubicBezTo>
                    <a:pt x="3" y="36"/>
                    <a:pt x="3" y="36"/>
                    <a:pt x="3" y="36"/>
                  </a:cubicBezTo>
                  <a:cubicBezTo>
                    <a:pt x="3" y="36"/>
                    <a:pt x="3" y="36"/>
                    <a:pt x="3" y="36"/>
                  </a:cubicBezTo>
                  <a:cubicBezTo>
                    <a:pt x="2" y="35"/>
                    <a:pt x="2" y="35"/>
                    <a:pt x="2" y="35"/>
                  </a:cubicBezTo>
                  <a:cubicBezTo>
                    <a:pt x="0" y="33"/>
                    <a:pt x="0" y="33"/>
                    <a:pt x="0" y="33"/>
                  </a:cubicBezTo>
                  <a:cubicBezTo>
                    <a:pt x="0" y="33"/>
                    <a:pt x="0" y="32"/>
                    <a:pt x="0" y="32"/>
                  </a:cubicBezTo>
                  <a:cubicBezTo>
                    <a:pt x="7" y="19"/>
                    <a:pt x="7" y="19"/>
                    <a:pt x="7" y="19"/>
                  </a:cubicBezTo>
                  <a:cubicBezTo>
                    <a:pt x="8" y="18"/>
                    <a:pt x="8" y="18"/>
                    <a:pt x="8" y="18"/>
                  </a:cubicBezTo>
                  <a:cubicBezTo>
                    <a:pt x="21" y="17"/>
                    <a:pt x="21" y="17"/>
                    <a:pt x="21" y="17"/>
                  </a:cubicBezTo>
                  <a:cubicBezTo>
                    <a:pt x="23" y="15"/>
                    <a:pt x="25" y="13"/>
                    <a:pt x="27" y="11"/>
                  </a:cubicBezTo>
                  <a:cubicBezTo>
                    <a:pt x="36" y="2"/>
                    <a:pt x="42" y="0"/>
                    <a:pt x="54" y="0"/>
                  </a:cubicBezTo>
                  <a:cubicBezTo>
                    <a:pt x="55" y="0"/>
                    <a:pt x="55" y="0"/>
                    <a:pt x="55" y="1"/>
                  </a:cubicBezTo>
                  <a:cubicBezTo>
                    <a:pt x="55" y="12"/>
                    <a:pt x="52" y="20"/>
                    <a:pt x="44" y="28"/>
                  </a:cubicBezTo>
                  <a:moveTo>
                    <a:pt x="44" y="7"/>
                  </a:moveTo>
                  <a:cubicBezTo>
                    <a:pt x="43" y="7"/>
                    <a:pt x="41" y="9"/>
                    <a:pt x="41" y="11"/>
                  </a:cubicBezTo>
                  <a:cubicBezTo>
                    <a:pt x="41" y="12"/>
                    <a:pt x="43" y="14"/>
                    <a:pt x="44" y="14"/>
                  </a:cubicBezTo>
                  <a:cubicBezTo>
                    <a:pt x="46" y="14"/>
                    <a:pt x="48" y="12"/>
                    <a:pt x="48" y="11"/>
                  </a:cubicBezTo>
                  <a:cubicBezTo>
                    <a:pt x="48" y="9"/>
                    <a:pt x="46" y="7"/>
                    <a:pt x="44" y="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1" name="Google Shape;631;p51"/>
            <p:cNvSpPr/>
            <p:nvPr/>
          </p:nvSpPr>
          <p:spPr>
            <a:xfrm>
              <a:off x="6403975" y="2041525"/>
              <a:ext cx="366713" cy="374650"/>
            </a:xfrm>
            <a:custGeom>
              <a:rect b="b" l="l" r="r" t="t"/>
              <a:pathLst>
                <a:path extrusionOk="0" h="47" w="46">
                  <a:moveTo>
                    <a:pt x="46" y="27"/>
                  </a:moveTo>
                  <a:cubicBezTo>
                    <a:pt x="46" y="27"/>
                    <a:pt x="46" y="28"/>
                    <a:pt x="45" y="28"/>
                  </a:cubicBezTo>
                  <a:cubicBezTo>
                    <a:pt x="40" y="29"/>
                    <a:pt x="40" y="29"/>
                    <a:pt x="40" y="29"/>
                  </a:cubicBezTo>
                  <a:cubicBezTo>
                    <a:pt x="39" y="30"/>
                    <a:pt x="39" y="31"/>
                    <a:pt x="39" y="31"/>
                  </a:cubicBezTo>
                  <a:cubicBezTo>
                    <a:pt x="40" y="33"/>
                    <a:pt x="41" y="34"/>
                    <a:pt x="42" y="36"/>
                  </a:cubicBezTo>
                  <a:cubicBezTo>
                    <a:pt x="42" y="36"/>
                    <a:pt x="42" y="36"/>
                    <a:pt x="42" y="36"/>
                  </a:cubicBezTo>
                  <a:cubicBezTo>
                    <a:pt x="42" y="37"/>
                    <a:pt x="42" y="37"/>
                    <a:pt x="42" y="37"/>
                  </a:cubicBezTo>
                  <a:cubicBezTo>
                    <a:pt x="41" y="38"/>
                    <a:pt x="37" y="42"/>
                    <a:pt x="36" y="42"/>
                  </a:cubicBezTo>
                  <a:cubicBezTo>
                    <a:pt x="35" y="42"/>
                    <a:pt x="35" y="42"/>
                    <a:pt x="35" y="42"/>
                  </a:cubicBezTo>
                  <a:cubicBezTo>
                    <a:pt x="31" y="39"/>
                    <a:pt x="31" y="39"/>
                    <a:pt x="31" y="39"/>
                  </a:cubicBezTo>
                  <a:cubicBezTo>
                    <a:pt x="30" y="39"/>
                    <a:pt x="29" y="40"/>
                    <a:pt x="28" y="40"/>
                  </a:cubicBezTo>
                  <a:cubicBezTo>
                    <a:pt x="28" y="42"/>
                    <a:pt x="28" y="44"/>
                    <a:pt x="27" y="46"/>
                  </a:cubicBezTo>
                  <a:cubicBezTo>
                    <a:pt x="27" y="46"/>
                    <a:pt x="27" y="47"/>
                    <a:pt x="26" y="47"/>
                  </a:cubicBezTo>
                  <a:cubicBezTo>
                    <a:pt x="20" y="47"/>
                    <a:pt x="20" y="47"/>
                    <a:pt x="20" y="47"/>
                  </a:cubicBezTo>
                  <a:cubicBezTo>
                    <a:pt x="19" y="47"/>
                    <a:pt x="19" y="46"/>
                    <a:pt x="19" y="46"/>
                  </a:cubicBezTo>
                  <a:cubicBezTo>
                    <a:pt x="18" y="40"/>
                    <a:pt x="18" y="40"/>
                    <a:pt x="18" y="40"/>
                  </a:cubicBezTo>
                  <a:cubicBezTo>
                    <a:pt x="17" y="40"/>
                    <a:pt x="16" y="39"/>
                    <a:pt x="15" y="39"/>
                  </a:cubicBezTo>
                  <a:cubicBezTo>
                    <a:pt x="11" y="42"/>
                    <a:pt x="11" y="42"/>
                    <a:pt x="11" y="42"/>
                  </a:cubicBezTo>
                  <a:cubicBezTo>
                    <a:pt x="10" y="42"/>
                    <a:pt x="10" y="42"/>
                    <a:pt x="10" y="42"/>
                  </a:cubicBezTo>
                  <a:cubicBezTo>
                    <a:pt x="9" y="42"/>
                    <a:pt x="9" y="42"/>
                    <a:pt x="9" y="42"/>
                  </a:cubicBezTo>
                  <a:cubicBezTo>
                    <a:pt x="8" y="41"/>
                    <a:pt x="6" y="39"/>
                    <a:pt x="4" y="37"/>
                  </a:cubicBezTo>
                  <a:cubicBezTo>
                    <a:pt x="4" y="36"/>
                    <a:pt x="4" y="36"/>
                    <a:pt x="4" y="36"/>
                  </a:cubicBezTo>
                  <a:cubicBezTo>
                    <a:pt x="4" y="36"/>
                    <a:pt x="4" y="36"/>
                    <a:pt x="4" y="36"/>
                  </a:cubicBezTo>
                  <a:cubicBezTo>
                    <a:pt x="5" y="34"/>
                    <a:pt x="6" y="33"/>
                    <a:pt x="8" y="32"/>
                  </a:cubicBezTo>
                  <a:cubicBezTo>
                    <a:pt x="7" y="31"/>
                    <a:pt x="7" y="30"/>
                    <a:pt x="6" y="29"/>
                  </a:cubicBezTo>
                  <a:cubicBezTo>
                    <a:pt x="1" y="28"/>
                    <a:pt x="1" y="28"/>
                    <a:pt x="1" y="28"/>
                  </a:cubicBezTo>
                  <a:cubicBezTo>
                    <a:pt x="0" y="28"/>
                    <a:pt x="0" y="27"/>
                    <a:pt x="0" y="27"/>
                  </a:cubicBezTo>
                  <a:cubicBezTo>
                    <a:pt x="0" y="20"/>
                    <a:pt x="0" y="20"/>
                    <a:pt x="0" y="20"/>
                  </a:cubicBezTo>
                  <a:cubicBezTo>
                    <a:pt x="0" y="20"/>
                    <a:pt x="0" y="19"/>
                    <a:pt x="1" y="19"/>
                  </a:cubicBezTo>
                  <a:cubicBezTo>
                    <a:pt x="6" y="18"/>
                    <a:pt x="6" y="18"/>
                    <a:pt x="6" y="18"/>
                  </a:cubicBezTo>
                  <a:cubicBezTo>
                    <a:pt x="7" y="17"/>
                    <a:pt x="7" y="16"/>
                    <a:pt x="7" y="15"/>
                  </a:cubicBezTo>
                  <a:cubicBezTo>
                    <a:pt x="6" y="14"/>
                    <a:pt x="5" y="12"/>
                    <a:pt x="4" y="11"/>
                  </a:cubicBezTo>
                  <a:cubicBezTo>
                    <a:pt x="4" y="10"/>
                    <a:pt x="4" y="10"/>
                    <a:pt x="4" y="10"/>
                  </a:cubicBezTo>
                  <a:cubicBezTo>
                    <a:pt x="4" y="10"/>
                    <a:pt x="4" y="10"/>
                    <a:pt x="4" y="10"/>
                  </a:cubicBezTo>
                  <a:cubicBezTo>
                    <a:pt x="5" y="9"/>
                    <a:pt x="9" y="4"/>
                    <a:pt x="10" y="4"/>
                  </a:cubicBezTo>
                  <a:cubicBezTo>
                    <a:pt x="11" y="5"/>
                    <a:pt x="11" y="5"/>
                    <a:pt x="11" y="5"/>
                  </a:cubicBezTo>
                  <a:cubicBezTo>
                    <a:pt x="15" y="8"/>
                    <a:pt x="15" y="8"/>
                    <a:pt x="15" y="8"/>
                  </a:cubicBezTo>
                  <a:cubicBezTo>
                    <a:pt x="16" y="7"/>
                    <a:pt x="17" y="7"/>
                    <a:pt x="18" y="7"/>
                  </a:cubicBezTo>
                  <a:cubicBezTo>
                    <a:pt x="18" y="5"/>
                    <a:pt x="18" y="3"/>
                    <a:pt x="19" y="1"/>
                  </a:cubicBezTo>
                  <a:cubicBezTo>
                    <a:pt x="19" y="1"/>
                    <a:pt x="19" y="0"/>
                    <a:pt x="20" y="0"/>
                  </a:cubicBezTo>
                  <a:cubicBezTo>
                    <a:pt x="26" y="0"/>
                    <a:pt x="26" y="0"/>
                    <a:pt x="26" y="0"/>
                  </a:cubicBezTo>
                  <a:cubicBezTo>
                    <a:pt x="27" y="0"/>
                    <a:pt x="27" y="1"/>
                    <a:pt x="27" y="1"/>
                  </a:cubicBezTo>
                  <a:cubicBezTo>
                    <a:pt x="28" y="7"/>
                    <a:pt x="28" y="7"/>
                    <a:pt x="28" y="7"/>
                  </a:cubicBezTo>
                  <a:cubicBezTo>
                    <a:pt x="29" y="7"/>
                    <a:pt x="30" y="7"/>
                    <a:pt x="31" y="8"/>
                  </a:cubicBezTo>
                  <a:cubicBezTo>
                    <a:pt x="35" y="5"/>
                    <a:pt x="35" y="5"/>
                    <a:pt x="35" y="5"/>
                  </a:cubicBezTo>
                  <a:cubicBezTo>
                    <a:pt x="36" y="4"/>
                    <a:pt x="36" y="4"/>
                    <a:pt x="36" y="4"/>
                  </a:cubicBezTo>
                  <a:cubicBezTo>
                    <a:pt x="37" y="5"/>
                    <a:pt x="37" y="5"/>
                    <a:pt x="37" y="5"/>
                  </a:cubicBezTo>
                  <a:cubicBezTo>
                    <a:pt x="38" y="6"/>
                    <a:pt x="40" y="8"/>
                    <a:pt x="42" y="10"/>
                  </a:cubicBezTo>
                  <a:cubicBezTo>
                    <a:pt x="42" y="10"/>
                    <a:pt x="42" y="10"/>
                    <a:pt x="42" y="10"/>
                  </a:cubicBezTo>
                  <a:cubicBezTo>
                    <a:pt x="42" y="11"/>
                    <a:pt x="42" y="11"/>
                    <a:pt x="42" y="11"/>
                  </a:cubicBezTo>
                  <a:cubicBezTo>
                    <a:pt x="41" y="12"/>
                    <a:pt x="40" y="14"/>
                    <a:pt x="39" y="15"/>
                  </a:cubicBezTo>
                  <a:cubicBezTo>
                    <a:pt x="39" y="16"/>
                    <a:pt x="39" y="17"/>
                    <a:pt x="40" y="18"/>
                  </a:cubicBezTo>
                  <a:cubicBezTo>
                    <a:pt x="45" y="19"/>
                    <a:pt x="45" y="19"/>
                    <a:pt x="45" y="19"/>
                  </a:cubicBezTo>
                  <a:cubicBezTo>
                    <a:pt x="46" y="19"/>
                    <a:pt x="46" y="20"/>
                    <a:pt x="46" y="20"/>
                  </a:cubicBezTo>
                  <a:lnTo>
                    <a:pt x="46" y="27"/>
                  </a:lnTo>
                  <a:close/>
                  <a:moveTo>
                    <a:pt x="23" y="16"/>
                  </a:moveTo>
                  <a:cubicBezTo>
                    <a:pt x="19" y="16"/>
                    <a:pt x="15" y="19"/>
                    <a:pt x="15" y="23"/>
                  </a:cubicBezTo>
                  <a:cubicBezTo>
                    <a:pt x="15" y="28"/>
                    <a:pt x="19" y="31"/>
                    <a:pt x="23" y="31"/>
                  </a:cubicBezTo>
                  <a:cubicBezTo>
                    <a:pt x="27" y="31"/>
                    <a:pt x="31" y="28"/>
                    <a:pt x="31" y="23"/>
                  </a:cubicBezTo>
                  <a:cubicBezTo>
                    <a:pt x="31" y="19"/>
                    <a:pt x="27" y="16"/>
                    <a:pt x="23" y="1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latin typeface="Calibri"/>
                <a:ea typeface="Calibri"/>
                <a:cs typeface="Calibri"/>
                <a:sym typeface="Calibri"/>
              </a:endParaRPr>
            </a:p>
          </p:txBody>
        </p:sp>
        <p:sp>
          <p:nvSpPr>
            <p:cNvPr id="632" name="Google Shape;632;p51"/>
            <p:cNvSpPr txBox="1"/>
            <p:nvPr/>
          </p:nvSpPr>
          <p:spPr>
            <a:xfrm>
              <a:off x="8551228" y="1505605"/>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01</a:t>
              </a:r>
              <a:endParaRPr sz="1100"/>
            </a:p>
          </p:txBody>
        </p:sp>
        <p:sp>
          <p:nvSpPr>
            <p:cNvPr id="633" name="Google Shape;633;p51"/>
            <p:cNvSpPr txBox="1"/>
            <p:nvPr/>
          </p:nvSpPr>
          <p:spPr>
            <a:xfrm>
              <a:off x="9682956" y="3262962"/>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02</a:t>
              </a:r>
              <a:endParaRPr sz="1100"/>
            </a:p>
          </p:txBody>
        </p:sp>
        <p:sp>
          <p:nvSpPr>
            <p:cNvPr id="634" name="Google Shape;634;p51"/>
            <p:cNvSpPr txBox="1"/>
            <p:nvPr/>
          </p:nvSpPr>
          <p:spPr>
            <a:xfrm>
              <a:off x="8920163" y="4717256"/>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03</a:t>
              </a:r>
              <a:endParaRPr sz="1100"/>
            </a:p>
          </p:txBody>
        </p:sp>
        <p:sp>
          <p:nvSpPr>
            <p:cNvPr id="635" name="Google Shape;635;p51"/>
            <p:cNvSpPr txBox="1"/>
            <p:nvPr/>
          </p:nvSpPr>
          <p:spPr>
            <a:xfrm>
              <a:off x="6446233" y="5064126"/>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04</a:t>
              </a:r>
              <a:endParaRPr sz="1100"/>
            </a:p>
          </p:txBody>
        </p:sp>
        <p:sp>
          <p:nvSpPr>
            <p:cNvPr id="636" name="Google Shape;636;p51"/>
            <p:cNvSpPr txBox="1"/>
            <p:nvPr/>
          </p:nvSpPr>
          <p:spPr>
            <a:xfrm>
              <a:off x="5436394" y="2667001"/>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05</a:t>
              </a:r>
              <a:endParaRPr sz="1100"/>
            </a:p>
          </p:txBody>
        </p:sp>
        <p:sp>
          <p:nvSpPr>
            <p:cNvPr id="637" name="Google Shape;637;p51"/>
            <p:cNvSpPr txBox="1"/>
            <p:nvPr/>
          </p:nvSpPr>
          <p:spPr>
            <a:xfrm>
              <a:off x="6491288" y="1612899"/>
              <a:ext cx="47148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a:ea typeface="Montserrat"/>
                  <a:cs typeface="Montserrat"/>
                  <a:sym typeface="Montserrat"/>
                </a:rPr>
                <a:t>06</a:t>
              </a:r>
              <a:endParaRPr sz="1100"/>
            </a:p>
          </p:txBody>
        </p:sp>
        <p:sp>
          <p:nvSpPr>
            <p:cNvPr id="638" name="Google Shape;638;p51"/>
            <p:cNvSpPr/>
            <p:nvPr/>
          </p:nvSpPr>
          <p:spPr>
            <a:xfrm>
              <a:off x="8016082" y="4440970"/>
              <a:ext cx="399048" cy="423130"/>
            </a:xfrm>
            <a:custGeom>
              <a:rect b="b" l="l" r="r" t="t"/>
              <a:pathLst>
                <a:path extrusionOk="0" h="51" w="48">
                  <a:moveTo>
                    <a:pt x="45" y="27"/>
                  </a:moveTo>
                  <a:cubicBezTo>
                    <a:pt x="46" y="26"/>
                    <a:pt x="48" y="25"/>
                    <a:pt x="48" y="23"/>
                  </a:cubicBezTo>
                  <a:cubicBezTo>
                    <a:pt x="48" y="21"/>
                    <a:pt x="47" y="19"/>
                    <a:pt x="44" y="19"/>
                  </a:cubicBezTo>
                  <a:cubicBezTo>
                    <a:pt x="33" y="19"/>
                    <a:pt x="33" y="19"/>
                    <a:pt x="33" y="19"/>
                  </a:cubicBezTo>
                  <a:cubicBezTo>
                    <a:pt x="32" y="19"/>
                    <a:pt x="32" y="19"/>
                    <a:pt x="32" y="19"/>
                  </a:cubicBezTo>
                  <a:cubicBezTo>
                    <a:pt x="32" y="18"/>
                    <a:pt x="35" y="14"/>
                    <a:pt x="35" y="9"/>
                  </a:cubicBezTo>
                  <a:cubicBezTo>
                    <a:pt x="35" y="3"/>
                    <a:pt x="32" y="0"/>
                    <a:pt x="30" y="0"/>
                  </a:cubicBezTo>
                  <a:cubicBezTo>
                    <a:pt x="28" y="0"/>
                    <a:pt x="27" y="2"/>
                    <a:pt x="27" y="4"/>
                  </a:cubicBezTo>
                  <a:cubicBezTo>
                    <a:pt x="27" y="6"/>
                    <a:pt x="27" y="8"/>
                    <a:pt x="27" y="8"/>
                  </a:cubicBezTo>
                  <a:cubicBezTo>
                    <a:pt x="26" y="10"/>
                    <a:pt x="24" y="11"/>
                    <a:pt x="21" y="15"/>
                  </a:cubicBezTo>
                  <a:cubicBezTo>
                    <a:pt x="19" y="19"/>
                    <a:pt x="16" y="24"/>
                    <a:pt x="16" y="28"/>
                  </a:cubicBezTo>
                  <a:cubicBezTo>
                    <a:pt x="16" y="45"/>
                    <a:pt x="16" y="45"/>
                    <a:pt x="16" y="45"/>
                  </a:cubicBezTo>
                  <a:cubicBezTo>
                    <a:pt x="16" y="46"/>
                    <a:pt x="16" y="47"/>
                    <a:pt x="18" y="47"/>
                  </a:cubicBezTo>
                  <a:cubicBezTo>
                    <a:pt x="42" y="47"/>
                    <a:pt x="42" y="47"/>
                    <a:pt x="42" y="47"/>
                  </a:cubicBezTo>
                  <a:cubicBezTo>
                    <a:pt x="47" y="47"/>
                    <a:pt x="47" y="43"/>
                    <a:pt x="44" y="41"/>
                  </a:cubicBezTo>
                  <a:cubicBezTo>
                    <a:pt x="48" y="40"/>
                    <a:pt x="48" y="36"/>
                    <a:pt x="45" y="34"/>
                  </a:cubicBezTo>
                  <a:cubicBezTo>
                    <a:pt x="45" y="34"/>
                    <a:pt x="47" y="33"/>
                    <a:pt x="48" y="32"/>
                  </a:cubicBezTo>
                  <a:cubicBezTo>
                    <a:pt x="48" y="31"/>
                    <a:pt x="48" y="28"/>
                    <a:pt x="45" y="27"/>
                  </a:cubicBezTo>
                  <a:moveTo>
                    <a:pt x="11" y="24"/>
                  </a:moveTo>
                  <a:cubicBezTo>
                    <a:pt x="1" y="24"/>
                    <a:pt x="1" y="24"/>
                    <a:pt x="1" y="24"/>
                  </a:cubicBezTo>
                  <a:cubicBezTo>
                    <a:pt x="1" y="24"/>
                    <a:pt x="0" y="25"/>
                    <a:pt x="0" y="27"/>
                  </a:cubicBezTo>
                  <a:cubicBezTo>
                    <a:pt x="0" y="48"/>
                    <a:pt x="0" y="48"/>
                    <a:pt x="0" y="48"/>
                  </a:cubicBezTo>
                  <a:cubicBezTo>
                    <a:pt x="0" y="50"/>
                    <a:pt x="1" y="51"/>
                    <a:pt x="3" y="51"/>
                  </a:cubicBezTo>
                  <a:cubicBezTo>
                    <a:pt x="11" y="51"/>
                    <a:pt x="11" y="51"/>
                    <a:pt x="11" y="51"/>
                  </a:cubicBezTo>
                  <a:cubicBezTo>
                    <a:pt x="13" y="51"/>
                    <a:pt x="13" y="50"/>
                    <a:pt x="13" y="47"/>
                  </a:cubicBezTo>
                  <a:cubicBezTo>
                    <a:pt x="13" y="27"/>
                    <a:pt x="13" y="27"/>
                    <a:pt x="13" y="27"/>
                  </a:cubicBezTo>
                  <a:cubicBezTo>
                    <a:pt x="13" y="25"/>
                    <a:pt x="12" y="24"/>
                    <a:pt x="11" y="24"/>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9" name="Google Shape;639;p51"/>
            <p:cNvSpPr txBox="1"/>
            <p:nvPr/>
          </p:nvSpPr>
          <p:spPr>
            <a:xfrm>
              <a:off x="6775678" y="2034351"/>
              <a:ext cx="882422" cy="40011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Gear</a:t>
              </a:r>
              <a:endParaRPr sz="1100"/>
            </a:p>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Heading</a:t>
              </a:r>
              <a:endParaRPr sz="1100"/>
            </a:p>
          </p:txBody>
        </p:sp>
        <p:sp>
          <p:nvSpPr>
            <p:cNvPr id="640" name="Google Shape;640;p51"/>
            <p:cNvSpPr txBox="1"/>
            <p:nvPr/>
          </p:nvSpPr>
          <p:spPr>
            <a:xfrm>
              <a:off x="8385335" y="1963739"/>
              <a:ext cx="822165" cy="40011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Rocket</a:t>
              </a:r>
              <a:endParaRPr sz="1100"/>
            </a:p>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Title</a:t>
              </a:r>
              <a:endParaRPr sz="1100"/>
            </a:p>
          </p:txBody>
        </p:sp>
        <p:sp>
          <p:nvSpPr>
            <p:cNvPr id="641" name="Google Shape;641;p51"/>
            <p:cNvSpPr txBox="1"/>
            <p:nvPr/>
          </p:nvSpPr>
          <p:spPr>
            <a:xfrm>
              <a:off x="6724565" y="4447627"/>
              <a:ext cx="758905" cy="40011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Ecobiz</a:t>
              </a:r>
              <a:endParaRPr sz="1100"/>
            </a:p>
            <a:p>
              <a:pPr indent="0" lvl="0" marL="0" marR="0" rtl="0" algn="l">
                <a:lnSpc>
                  <a:spcPct val="120000"/>
                </a:lnSpc>
                <a:spcBef>
                  <a:spcPts val="0"/>
                </a:spcBef>
                <a:spcAft>
                  <a:spcPts val="0"/>
                </a:spcAft>
                <a:buNone/>
              </a:pPr>
              <a:r>
                <a:rPr lang="en" sz="800">
                  <a:solidFill>
                    <a:schemeClr val="lt1"/>
                  </a:solidFill>
                  <a:latin typeface="Montserrat"/>
                  <a:ea typeface="Montserrat"/>
                  <a:cs typeface="Montserrat"/>
                  <a:sym typeface="Montserrat"/>
                </a:rPr>
                <a:t>Headline</a:t>
              </a:r>
              <a:endParaRPr sz="1100"/>
            </a:p>
          </p:txBody>
        </p:sp>
        <p:sp>
          <p:nvSpPr>
            <p:cNvPr id="642" name="Google Shape;642;p51"/>
            <p:cNvSpPr txBox="1"/>
            <p:nvPr/>
          </p:nvSpPr>
          <p:spPr>
            <a:xfrm>
              <a:off x="8001000" y="4667553"/>
              <a:ext cx="896111" cy="400110"/>
            </a:xfrm>
            <a:prstGeom prst="rect">
              <a:avLst/>
            </a:prstGeom>
            <a:noFill/>
            <a:ln>
              <a:noFill/>
            </a:ln>
          </p:spPr>
          <p:txBody>
            <a:bodyPr anchorCtr="0" anchor="t" bIns="34275" lIns="68575" spcFirstLastPara="1" rIns="68575" wrap="square" tIns="34275">
              <a:noAutofit/>
            </a:bodyPr>
            <a:lstStyle/>
            <a:p>
              <a:pPr indent="0" lvl="0" marL="0" marR="0" rtl="0" algn="r">
                <a:lnSpc>
                  <a:spcPct val="120000"/>
                </a:lnSpc>
                <a:spcBef>
                  <a:spcPts val="0"/>
                </a:spcBef>
                <a:spcAft>
                  <a:spcPts val="0"/>
                </a:spcAft>
                <a:buNone/>
              </a:pPr>
              <a:r>
                <a:rPr lang="en" sz="800">
                  <a:solidFill>
                    <a:schemeClr val="lt1"/>
                  </a:solidFill>
                  <a:latin typeface="Montserrat"/>
                  <a:ea typeface="Montserrat"/>
                  <a:cs typeface="Montserrat"/>
                  <a:sym typeface="Montserrat"/>
                </a:rPr>
                <a:t>Earn</a:t>
              </a:r>
              <a:endParaRPr sz="1100"/>
            </a:p>
            <a:p>
              <a:pPr indent="0" lvl="0" marL="0" marR="0" rtl="0" algn="r">
                <a:lnSpc>
                  <a:spcPct val="120000"/>
                </a:lnSpc>
                <a:spcBef>
                  <a:spcPts val="0"/>
                </a:spcBef>
                <a:spcAft>
                  <a:spcPts val="0"/>
                </a:spcAft>
                <a:buNone/>
              </a:pPr>
              <a:r>
                <a:rPr lang="en" sz="800">
                  <a:solidFill>
                    <a:schemeClr val="lt1"/>
                  </a:solidFill>
                  <a:latin typeface="Montserrat"/>
                  <a:ea typeface="Montserrat"/>
                  <a:cs typeface="Montserrat"/>
                  <a:sym typeface="Montserrat"/>
                </a:rPr>
                <a:t>Goodwill</a:t>
              </a:r>
              <a:endParaRPr sz="1100"/>
            </a:p>
          </p:txBody>
        </p:sp>
        <p:sp>
          <p:nvSpPr>
            <p:cNvPr id="643" name="Google Shape;643;p51"/>
            <p:cNvSpPr txBox="1"/>
            <p:nvPr/>
          </p:nvSpPr>
          <p:spPr>
            <a:xfrm>
              <a:off x="5759677" y="3555350"/>
              <a:ext cx="995136" cy="400110"/>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lang="en" sz="800">
                  <a:solidFill>
                    <a:schemeClr val="lt1"/>
                  </a:solidFill>
                  <a:latin typeface="Montserrat"/>
                  <a:ea typeface="Montserrat"/>
                  <a:cs typeface="Montserrat"/>
                  <a:sym typeface="Montserrat"/>
                </a:rPr>
                <a:t>Awesome</a:t>
              </a:r>
              <a:endParaRPr sz="1100"/>
            </a:p>
            <a:p>
              <a:pPr indent="0" lvl="0" marL="0" marR="0" rtl="0" algn="ctr">
                <a:lnSpc>
                  <a:spcPct val="120000"/>
                </a:lnSpc>
                <a:spcBef>
                  <a:spcPts val="0"/>
                </a:spcBef>
                <a:spcAft>
                  <a:spcPts val="0"/>
                </a:spcAft>
                <a:buNone/>
              </a:pPr>
              <a:r>
                <a:rPr lang="en" sz="800">
                  <a:solidFill>
                    <a:schemeClr val="lt1"/>
                  </a:solidFill>
                  <a:latin typeface="Montserrat"/>
                  <a:ea typeface="Montserrat"/>
                  <a:cs typeface="Montserrat"/>
                  <a:sym typeface="Montserrat"/>
                </a:rPr>
                <a:t>People</a:t>
              </a:r>
              <a:endParaRPr sz="1100"/>
            </a:p>
          </p:txBody>
        </p:sp>
        <p:sp>
          <p:nvSpPr>
            <p:cNvPr id="644" name="Google Shape;644;p51"/>
            <p:cNvSpPr txBox="1"/>
            <p:nvPr/>
          </p:nvSpPr>
          <p:spPr>
            <a:xfrm>
              <a:off x="8768558" y="3555350"/>
              <a:ext cx="995136" cy="400110"/>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lang="en" sz="800">
                  <a:solidFill>
                    <a:schemeClr val="lt1"/>
                  </a:solidFill>
                  <a:latin typeface="Montserrat"/>
                  <a:ea typeface="Montserrat"/>
                  <a:cs typeface="Montserrat"/>
                  <a:sym typeface="Montserrat"/>
                </a:rPr>
                <a:t>Love</a:t>
              </a:r>
              <a:endParaRPr sz="1100"/>
            </a:p>
            <a:p>
              <a:pPr indent="0" lvl="0" marL="0" marR="0" rtl="0" algn="ctr">
                <a:lnSpc>
                  <a:spcPct val="120000"/>
                </a:lnSpc>
                <a:spcBef>
                  <a:spcPts val="0"/>
                </a:spcBef>
                <a:spcAft>
                  <a:spcPts val="0"/>
                </a:spcAft>
                <a:buNone/>
              </a:pPr>
              <a:r>
                <a:rPr lang="en" sz="800">
                  <a:solidFill>
                    <a:schemeClr val="lt1"/>
                  </a:solidFill>
                  <a:latin typeface="Montserrat"/>
                  <a:ea typeface="Montserrat"/>
                  <a:cs typeface="Montserrat"/>
                  <a:sym typeface="Montserrat"/>
                </a:rPr>
                <a:t>Business</a:t>
              </a:r>
              <a:endParaRPr sz="1100"/>
            </a:p>
          </p:txBody>
        </p:sp>
        <p:sp>
          <p:nvSpPr>
            <p:cNvPr id="645" name="Google Shape;645;p51"/>
            <p:cNvSpPr txBox="1"/>
            <p:nvPr/>
          </p:nvSpPr>
          <p:spPr>
            <a:xfrm>
              <a:off x="7216094" y="3684890"/>
              <a:ext cx="995136" cy="404663"/>
            </a:xfrm>
            <a:prstGeom prst="rect">
              <a:avLst/>
            </a:prstGeom>
            <a:noFill/>
            <a:ln>
              <a:noFill/>
            </a:ln>
          </p:spPr>
          <p:txBody>
            <a:bodyPr anchorCtr="0" anchor="t" bIns="34275" lIns="68575" spcFirstLastPara="1" rIns="68575" wrap="square" tIns="34275">
              <a:noAutofit/>
            </a:bodyPr>
            <a:lstStyle/>
            <a:p>
              <a:pPr indent="0" lvl="0" marL="0" marR="0" rtl="0" algn="ctr">
                <a:lnSpc>
                  <a:spcPct val="92307"/>
                </a:lnSpc>
                <a:spcBef>
                  <a:spcPts val="0"/>
                </a:spcBef>
                <a:spcAft>
                  <a:spcPts val="0"/>
                </a:spcAft>
                <a:buNone/>
              </a:pPr>
              <a:r>
                <a:rPr b="1" lang="en" sz="1000">
                  <a:solidFill>
                    <a:srgbClr val="7F7F7F"/>
                  </a:solidFill>
                  <a:latin typeface="Montserrat"/>
                  <a:ea typeface="Montserrat"/>
                  <a:cs typeface="Montserrat"/>
                  <a:sym typeface="Montserrat"/>
                </a:rPr>
                <a:t>Trophy</a:t>
              </a:r>
              <a:endParaRPr sz="1100"/>
            </a:p>
            <a:p>
              <a:pPr indent="0" lvl="0" marL="0" marR="0" rtl="0" algn="ctr">
                <a:lnSpc>
                  <a:spcPct val="92307"/>
                </a:lnSpc>
                <a:spcBef>
                  <a:spcPts val="0"/>
                </a:spcBef>
                <a:spcAft>
                  <a:spcPts val="0"/>
                </a:spcAft>
                <a:buNone/>
              </a:pPr>
              <a:r>
                <a:rPr b="1" lang="en" sz="1000">
                  <a:solidFill>
                    <a:srgbClr val="7F7F7F"/>
                  </a:solidFill>
                  <a:latin typeface="Montserrat"/>
                  <a:ea typeface="Montserrat"/>
                  <a:cs typeface="Montserrat"/>
                  <a:sym typeface="Montserrat"/>
                </a:rPr>
                <a:t>Gained</a:t>
              </a:r>
              <a:endParaRPr sz="1100"/>
            </a:p>
          </p:txBody>
        </p:sp>
        <p:sp>
          <p:nvSpPr>
            <p:cNvPr id="646" name="Google Shape;646;p51"/>
            <p:cNvSpPr txBox="1"/>
            <p:nvPr/>
          </p:nvSpPr>
          <p:spPr>
            <a:xfrm>
              <a:off x="9038886" y="1194856"/>
              <a:ext cx="1493542" cy="55399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popular belief, Lorem Ipsum is not simply random</a:t>
              </a:r>
              <a:endParaRPr sz="1100"/>
            </a:p>
          </p:txBody>
        </p:sp>
        <p:sp>
          <p:nvSpPr>
            <p:cNvPr id="647" name="Google Shape;647;p51"/>
            <p:cNvSpPr txBox="1"/>
            <p:nvPr/>
          </p:nvSpPr>
          <p:spPr>
            <a:xfrm>
              <a:off x="10166556" y="3105450"/>
              <a:ext cx="1374775" cy="55399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text popular belief, lore Lorem Ipsum is</a:t>
              </a:r>
              <a:endParaRPr sz="1100"/>
            </a:p>
          </p:txBody>
        </p:sp>
        <p:sp>
          <p:nvSpPr>
            <p:cNvPr id="648" name="Google Shape;648;p51"/>
            <p:cNvSpPr txBox="1"/>
            <p:nvPr/>
          </p:nvSpPr>
          <p:spPr>
            <a:xfrm>
              <a:off x="4402285" y="3003850"/>
              <a:ext cx="1186335" cy="707886"/>
            </a:xfrm>
            <a:prstGeom prst="rect">
              <a:avLst/>
            </a:prstGeom>
            <a:noFill/>
            <a:ln>
              <a:noFill/>
            </a:ln>
          </p:spPr>
          <p:txBody>
            <a:bodyPr anchorCtr="0" anchor="t" bIns="34275" lIns="68575" spcFirstLastPara="1" rIns="68575" wrap="square" tIns="34275">
              <a:noAutofit/>
            </a:bodyPr>
            <a:lstStyle/>
            <a:p>
              <a:pPr indent="0" lvl="0" marL="0" marR="0" rtl="0" algn="r">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text popular belief, lore Lorem Ipsum is</a:t>
              </a:r>
              <a:endParaRPr sz="1100"/>
            </a:p>
          </p:txBody>
        </p:sp>
        <p:sp>
          <p:nvSpPr>
            <p:cNvPr id="649" name="Google Shape;649;p51"/>
            <p:cNvSpPr txBox="1"/>
            <p:nvPr/>
          </p:nvSpPr>
          <p:spPr>
            <a:xfrm>
              <a:off x="4806317" y="1371295"/>
              <a:ext cx="1634171" cy="553998"/>
            </a:xfrm>
            <a:prstGeom prst="rect">
              <a:avLst/>
            </a:prstGeom>
            <a:noFill/>
            <a:ln>
              <a:noFill/>
            </a:ln>
          </p:spPr>
          <p:txBody>
            <a:bodyPr anchorCtr="0" anchor="t" bIns="34275" lIns="68575" spcFirstLastPara="1" rIns="68575" wrap="square" tIns="34275">
              <a:noAutofit/>
            </a:bodyPr>
            <a:lstStyle/>
            <a:p>
              <a:pPr indent="0" lvl="0" marL="0" marR="0" rtl="0" algn="r">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popular belief, Lorem Ipsum is not simply random</a:t>
              </a:r>
              <a:endParaRPr sz="1100"/>
            </a:p>
          </p:txBody>
        </p:sp>
        <p:sp>
          <p:nvSpPr>
            <p:cNvPr id="650" name="Google Shape;650;p51"/>
            <p:cNvSpPr txBox="1"/>
            <p:nvPr/>
          </p:nvSpPr>
          <p:spPr>
            <a:xfrm>
              <a:off x="9401744" y="4721463"/>
              <a:ext cx="1589102"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popular belief, Lorem Ipsum is</a:t>
              </a:r>
              <a:endParaRPr sz="1100"/>
            </a:p>
          </p:txBody>
        </p:sp>
        <p:sp>
          <p:nvSpPr>
            <p:cNvPr id="651" name="Google Shape;651;p51"/>
            <p:cNvSpPr txBox="1"/>
            <p:nvPr/>
          </p:nvSpPr>
          <p:spPr>
            <a:xfrm>
              <a:off x="4806317" y="5054838"/>
              <a:ext cx="1638440" cy="400110"/>
            </a:xfrm>
            <a:prstGeom prst="rect">
              <a:avLst/>
            </a:prstGeom>
            <a:noFill/>
            <a:ln>
              <a:noFill/>
            </a:ln>
          </p:spPr>
          <p:txBody>
            <a:bodyPr anchorCtr="0" anchor="t" bIns="34275" lIns="68575" spcFirstLastPara="1" rIns="68575" wrap="square" tIns="34275">
              <a:noAutofit/>
            </a:bodyPr>
            <a:lstStyle/>
            <a:p>
              <a:pPr indent="0" lvl="0" marL="0" marR="0" rtl="0" algn="r">
                <a:lnSpc>
                  <a:spcPct val="133333"/>
                </a:lnSpc>
                <a:spcBef>
                  <a:spcPts val="0"/>
                </a:spcBef>
                <a:spcAft>
                  <a:spcPts val="0"/>
                </a:spcAft>
                <a:buNone/>
              </a:pPr>
              <a:r>
                <a:rPr lang="en" sz="700">
                  <a:solidFill>
                    <a:srgbClr val="7F7F7F"/>
                  </a:solidFill>
                  <a:latin typeface="Montserrat"/>
                  <a:ea typeface="Montserrat"/>
                  <a:cs typeface="Montserrat"/>
                  <a:sym typeface="Montserrat"/>
                </a:rPr>
                <a:t>Contrary to popular belief, Lorem Ipsum is</a:t>
              </a:r>
              <a:endParaRPr sz="1100"/>
            </a:p>
          </p:txBody>
        </p:sp>
      </p:grpSp>
      <p:sp>
        <p:nvSpPr>
          <p:cNvPr id="652" name="Google Shape;652;p51"/>
          <p:cNvSpPr txBox="1"/>
          <p:nvPr/>
        </p:nvSpPr>
        <p:spPr>
          <a:xfrm>
            <a:off x="628649" y="2419534"/>
            <a:ext cx="1907723" cy="1207687"/>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653" name="Google Shape;653;p51"/>
          <p:cNvSpPr txBox="1"/>
          <p:nvPr/>
        </p:nvSpPr>
        <p:spPr>
          <a:xfrm>
            <a:off x="628649" y="2181445"/>
            <a:ext cx="219428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sz="1100"/>
          </a:p>
        </p:txBody>
      </p:sp>
      <p:grpSp>
        <p:nvGrpSpPr>
          <p:cNvPr id="654" name="Google Shape;654;p51"/>
          <p:cNvGrpSpPr/>
          <p:nvPr/>
        </p:nvGrpSpPr>
        <p:grpSpPr>
          <a:xfrm>
            <a:off x="628649" y="747713"/>
            <a:ext cx="2071007" cy="729080"/>
            <a:chOff x="838200" y="838199"/>
            <a:chExt cx="2761343" cy="972107"/>
          </a:xfrm>
        </p:grpSpPr>
        <p:sp>
          <p:nvSpPr>
            <p:cNvPr id="655" name="Google Shape;655;p51"/>
            <p:cNvSpPr txBox="1"/>
            <p:nvPr/>
          </p:nvSpPr>
          <p:spPr>
            <a:xfrm>
              <a:off x="838200" y="838199"/>
              <a:ext cx="2761343" cy="90794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LAYER</a:t>
              </a:r>
              <a:endParaRPr sz="1100"/>
            </a:p>
          </p:txBody>
        </p:sp>
        <p:sp>
          <p:nvSpPr>
            <p:cNvPr id="656" name="Google Shape;656;p51"/>
            <p:cNvSpPr txBox="1"/>
            <p:nvPr/>
          </p:nvSpPr>
          <p:spPr>
            <a:xfrm>
              <a:off x="838200" y="1517918"/>
              <a:ext cx="2666094"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7F7F7F"/>
                  </a:solidFill>
                  <a:latin typeface="Montserrat Light"/>
                  <a:ea typeface="Montserrat Light"/>
                  <a:cs typeface="Montserrat Light"/>
                  <a:sym typeface="Montserrat Light"/>
                </a:rPr>
                <a:t>MINIMAL.IS.CREATIVITY</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 name="Shape 660"/>
        <p:cNvGrpSpPr/>
        <p:nvPr/>
      </p:nvGrpSpPr>
      <p:grpSpPr>
        <a:xfrm>
          <a:off x="0" y="0"/>
          <a:ext cx="0" cy="0"/>
          <a:chOff x="0" y="0"/>
          <a:chExt cx="0" cy="0"/>
        </a:xfrm>
      </p:grpSpPr>
      <p:pic>
        <p:nvPicPr>
          <p:cNvPr id="661" name="Google Shape;661;p52"/>
          <p:cNvPicPr preferRelativeResize="0"/>
          <p:nvPr/>
        </p:nvPicPr>
        <p:blipFill rotWithShape="1">
          <a:blip r:embed="rId3">
            <a:alphaModFix/>
          </a:blip>
          <a:srcRect b="0" l="0" r="0" t="0"/>
          <a:stretch/>
        </p:blipFill>
        <p:spPr>
          <a:xfrm>
            <a:off x="7575499" y="-447641"/>
            <a:ext cx="2248587" cy="5923154"/>
          </a:xfrm>
          <a:prstGeom prst="rect">
            <a:avLst/>
          </a:prstGeom>
          <a:noFill/>
          <a:ln>
            <a:noFill/>
          </a:ln>
        </p:spPr>
      </p:pic>
      <p:sp>
        <p:nvSpPr>
          <p:cNvPr id="662" name="Google Shape;662;p52"/>
          <p:cNvSpPr/>
          <p:nvPr/>
        </p:nvSpPr>
        <p:spPr>
          <a:xfrm>
            <a:off x="0" y="0"/>
            <a:ext cx="9144000" cy="5143500"/>
          </a:xfrm>
          <a:prstGeom prst="rect">
            <a:avLst/>
          </a:prstGeom>
          <a:gradFill>
            <a:gsLst>
              <a:gs pos="0">
                <a:srgbClr val="262626"/>
              </a:gs>
              <a:gs pos="97000">
                <a:srgbClr val="0C0C0C">
                  <a:alpha val="94901"/>
                </a:srgbClr>
              </a:gs>
              <a:gs pos="100000">
                <a:srgbClr val="0C0C0C">
                  <a:alpha val="94901"/>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63" name="Google Shape;663;p52"/>
          <p:cNvGrpSpPr/>
          <p:nvPr/>
        </p:nvGrpSpPr>
        <p:grpSpPr>
          <a:xfrm>
            <a:off x="5310768" y="2100154"/>
            <a:ext cx="1757689" cy="943192"/>
            <a:chOff x="5977455" y="2721758"/>
            <a:chExt cx="2343585" cy="1257589"/>
          </a:xfrm>
        </p:grpSpPr>
        <p:grpSp>
          <p:nvGrpSpPr>
            <p:cNvPr id="664" name="Google Shape;664;p52"/>
            <p:cNvGrpSpPr/>
            <p:nvPr/>
          </p:nvGrpSpPr>
          <p:grpSpPr>
            <a:xfrm>
              <a:off x="5977455" y="2721758"/>
              <a:ext cx="1520625" cy="276999"/>
              <a:chOff x="5977455" y="2836058"/>
              <a:chExt cx="1520625" cy="276999"/>
            </a:xfrm>
          </p:grpSpPr>
          <p:sp>
            <p:nvSpPr>
              <p:cNvPr id="665" name="Google Shape;665;p52"/>
              <p:cNvSpPr/>
              <p:nvPr/>
            </p:nvSpPr>
            <p:spPr>
              <a:xfrm>
                <a:off x="5977455" y="2860931"/>
                <a:ext cx="229154" cy="227252"/>
              </a:xfrm>
              <a:custGeom>
                <a:rect b="b" l="l" r="r" t="t"/>
                <a:pathLst>
                  <a:path extrusionOk="0" h="105" w="105">
                    <a:moveTo>
                      <a:pt x="91" y="74"/>
                    </a:moveTo>
                    <a:cubicBezTo>
                      <a:pt x="78" y="64"/>
                      <a:pt x="74" y="69"/>
                      <a:pt x="68" y="75"/>
                    </a:cubicBezTo>
                    <a:cubicBezTo>
                      <a:pt x="64" y="79"/>
                      <a:pt x="53" y="70"/>
                      <a:pt x="44" y="61"/>
                    </a:cubicBezTo>
                    <a:cubicBezTo>
                      <a:pt x="34" y="52"/>
                      <a:pt x="25" y="41"/>
                      <a:pt x="30" y="37"/>
                    </a:cubicBezTo>
                    <a:cubicBezTo>
                      <a:pt x="36" y="31"/>
                      <a:pt x="41" y="27"/>
                      <a:pt x="30" y="13"/>
                    </a:cubicBezTo>
                    <a:cubicBezTo>
                      <a:pt x="19" y="0"/>
                      <a:pt x="12" y="10"/>
                      <a:pt x="6" y="16"/>
                    </a:cubicBezTo>
                    <a:cubicBezTo>
                      <a:pt x="0" y="23"/>
                      <a:pt x="6" y="48"/>
                      <a:pt x="31" y="74"/>
                    </a:cubicBezTo>
                    <a:cubicBezTo>
                      <a:pt x="56" y="99"/>
                      <a:pt x="82" y="105"/>
                      <a:pt x="89" y="98"/>
                    </a:cubicBezTo>
                    <a:cubicBezTo>
                      <a:pt x="94" y="92"/>
                      <a:pt x="105" y="85"/>
                      <a:pt x="91" y="74"/>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6" name="Google Shape;666;p52"/>
              <p:cNvSpPr/>
              <p:nvPr/>
            </p:nvSpPr>
            <p:spPr>
              <a:xfrm>
                <a:off x="6259831" y="2836058"/>
                <a:ext cx="12382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Montserrat Light"/>
                    <a:ea typeface="Montserrat Light"/>
                    <a:cs typeface="Montserrat Light"/>
                    <a:sym typeface="Montserrat Light"/>
                  </a:rPr>
                  <a:t>+109 902 902</a:t>
                </a:r>
                <a:endParaRPr sz="1100"/>
              </a:p>
            </p:txBody>
          </p:sp>
        </p:grpSp>
        <p:grpSp>
          <p:nvGrpSpPr>
            <p:cNvPr id="667" name="Google Shape;667;p52"/>
            <p:cNvGrpSpPr/>
            <p:nvPr/>
          </p:nvGrpSpPr>
          <p:grpSpPr>
            <a:xfrm>
              <a:off x="5989341" y="3048621"/>
              <a:ext cx="2194539" cy="276999"/>
              <a:chOff x="5989341" y="3152001"/>
              <a:chExt cx="2194539" cy="276999"/>
            </a:xfrm>
          </p:grpSpPr>
          <p:sp>
            <p:nvSpPr>
              <p:cNvPr id="668" name="Google Shape;668;p52"/>
              <p:cNvSpPr/>
              <p:nvPr/>
            </p:nvSpPr>
            <p:spPr>
              <a:xfrm>
                <a:off x="5989341" y="3217285"/>
                <a:ext cx="205383" cy="146430"/>
              </a:xfrm>
              <a:custGeom>
                <a:rect b="b" l="l" r="r" t="t"/>
                <a:pathLst>
                  <a:path extrusionOk="0" h="154" w="216">
                    <a:moveTo>
                      <a:pt x="0" y="154"/>
                    </a:moveTo>
                    <a:lnTo>
                      <a:pt x="216" y="154"/>
                    </a:lnTo>
                    <a:lnTo>
                      <a:pt x="216" y="0"/>
                    </a:lnTo>
                    <a:lnTo>
                      <a:pt x="0" y="0"/>
                    </a:lnTo>
                    <a:lnTo>
                      <a:pt x="0" y="154"/>
                    </a:lnTo>
                    <a:close/>
                    <a:moveTo>
                      <a:pt x="147" y="15"/>
                    </a:moveTo>
                    <a:lnTo>
                      <a:pt x="108" y="54"/>
                    </a:lnTo>
                    <a:lnTo>
                      <a:pt x="64" y="15"/>
                    </a:lnTo>
                    <a:lnTo>
                      <a:pt x="147" y="15"/>
                    </a:lnTo>
                    <a:close/>
                    <a:moveTo>
                      <a:pt x="30" y="29"/>
                    </a:moveTo>
                    <a:lnTo>
                      <a:pt x="74" y="68"/>
                    </a:lnTo>
                    <a:lnTo>
                      <a:pt x="30" y="102"/>
                    </a:lnTo>
                    <a:lnTo>
                      <a:pt x="30" y="29"/>
                    </a:lnTo>
                    <a:close/>
                    <a:moveTo>
                      <a:pt x="179" y="132"/>
                    </a:moveTo>
                    <a:lnTo>
                      <a:pt x="37" y="132"/>
                    </a:lnTo>
                    <a:lnTo>
                      <a:pt x="37" y="132"/>
                    </a:lnTo>
                    <a:lnTo>
                      <a:pt x="94" y="86"/>
                    </a:lnTo>
                    <a:lnTo>
                      <a:pt x="108" y="100"/>
                    </a:lnTo>
                    <a:lnTo>
                      <a:pt x="122" y="86"/>
                    </a:lnTo>
                    <a:lnTo>
                      <a:pt x="179" y="132"/>
                    </a:lnTo>
                    <a:lnTo>
                      <a:pt x="179" y="132"/>
                    </a:lnTo>
                    <a:close/>
                    <a:moveTo>
                      <a:pt x="186" y="107"/>
                    </a:moveTo>
                    <a:lnTo>
                      <a:pt x="140" y="68"/>
                    </a:lnTo>
                    <a:lnTo>
                      <a:pt x="186" y="22"/>
                    </a:lnTo>
                    <a:lnTo>
                      <a:pt x="186" y="10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9" name="Google Shape;669;p52"/>
              <p:cNvSpPr/>
              <p:nvPr/>
            </p:nvSpPr>
            <p:spPr>
              <a:xfrm>
                <a:off x="6259831" y="3152001"/>
                <a:ext cx="19240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Montserrat Light"/>
                    <a:ea typeface="Montserrat Light"/>
                    <a:cs typeface="Montserrat Light"/>
                    <a:sym typeface="Montserrat Light"/>
                  </a:rPr>
                  <a:t>emailid@domain.com</a:t>
                </a:r>
                <a:endParaRPr sz="1100"/>
              </a:p>
            </p:txBody>
          </p:sp>
        </p:grpSp>
        <p:grpSp>
          <p:nvGrpSpPr>
            <p:cNvPr id="670" name="Google Shape;670;p52"/>
            <p:cNvGrpSpPr/>
            <p:nvPr/>
          </p:nvGrpSpPr>
          <p:grpSpPr>
            <a:xfrm>
              <a:off x="5989341" y="3375484"/>
              <a:ext cx="1851639" cy="276999"/>
              <a:chOff x="5989341" y="3418215"/>
              <a:chExt cx="1851639" cy="276999"/>
            </a:xfrm>
          </p:grpSpPr>
          <p:sp>
            <p:nvSpPr>
              <p:cNvPr id="671" name="Google Shape;671;p52"/>
              <p:cNvSpPr/>
              <p:nvPr/>
            </p:nvSpPr>
            <p:spPr>
              <a:xfrm>
                <a:off x="5989341" y="3454974"/>
                <a:ext cx="205383" cy="203481"/>
              </a:xfrm>
              <a:custGeom>
                <a:rect b="b" l="l" r="r" t="t"/>
                <a:pathLst>
                  <a:path extrusionOk="0" h="94" w="94">
                    <a:moveTo>
                      <a:pt x="94" y="44"/>
                    </a:moveTo>
                    <a:cubicBezTo>
                      <a:pt x="92" y="21"/>
                      <a:pt x="74" y="2"/>
                      <a:pt x="50" y="0"/>
                    </a:cubicBezTo>
                    <a:cubicBezTo>
                      <a:pt x="50" y="0"/>
                      <a:pt x="50" y="0"/>
                      <a:pt x="50" y="0"/>
                    </a:cubicBezTo>
                    <a:cubicBezTo>
                      <a:pt x="44" y="0"/>
                      <a:pt x="44" y="0"/>
                      <a:pt x="44" y="0"/>
                    </a:cubicBezTo>
                    <a:cubicBezTo>
                      <a:pt x="44" y="0"/>
                      <a:pt x="44" y="0"/>
                      <a:pt x="44" y="0"/>
                    </a:cubicBezTo>
                    <a:cubicBezTo>
                      <a:pt x="20" y="2"/>
                      <a:pt x="2" y="21"/>
                      <a:pt x="0" y="44"/>
                    </a:cubicBezTo>
                    <a:cubicBezTo>
                      <a:pt x="0" y="44"/>
                      <a:pt x="0" y="44"/>
                      <a:pt x="0" y="44"/>
                    </a:cubicBezTo>
                    <a:cubicBezTo>
                      <a:pt x="0" y="50"/>
                      <a:pt x="0" y="50"/>
                      <a:pt x="0" y="50"/>
                    </a:cubicBezTo>
                    <a:cubicBezTo>
                      <a:pt x="0" y="50"/>
                      <a:pt x="0" y="50"/>
                      <a:pt x="0" y="50"/>
                    </a:cubicBezTo>
                    <a:cubicBezTo>
                      <a:pt x="2" y="74"/>
                      <a:pt x="20" y="93"/>
                      <a:pt x="44" y="94"/>
                    </a:cubicBezTo>
                    <a:cubicBezTo>
                      <a:pt x="44" y="94"/>
                      <a:pt x="44" y="94"/>
                      <a:pt x="44" y="94"/>
                    </a:cubicBezTo>
                    <a:cubicBezTo>
                      <a:pt x="50" y="94"/>
                      <a:pt x="50" y="94"/>
                      <a:pt x="50" y="94"/>
                    </a:cubicBezTo>
                    <a:cubicBezTo>
                      <a:pt x="50" y="94"/>
                      <a:pt x="50" y="94"/>
                      <a:pt x="50" y="94"/>
                    </a:cubicBezTo>
                    <a:cubicBezTo>
                      <a:pt x="74" y="93"/>
                      <a:pt x="92" y="74"/>
                      <a:pt x="94" y="50"/>
                    </a:cubicBezTo>
                    <a:cubicBezTo>
                      <a:pt x="94" y="50"/>
                      <a:pt x="94" y="50"/>
                      <a:pt x="94" y="50"/>
                    </a:cubicBezTo>
                    <a:cubicBezTo>
                      <a:pt x="94" y="44"/>
                      <a:pt x="94" y="44"/>
                      <a:pt x="94" y="44"/>
                    </a:cubicBezTo>
                    <a:close/>
                    <a:moveTo>
                      <a:pt x="29" y="10"/>
                    </a:moveTo>
                    <a:cubicBezTo>
                      <a:pt x="26" y="15"/>
                      <a:pt x="24" y="20"/>
                      <a:pt x="22" y="25"/>
                    </a:cubicBezTo>
                    <a:cubicBezTo>
                      <a:pt x="13" y="25"/>
                      <a:pt x="13" y="25"/>
                      <a:pt x="13" y="25"/>
                    </a:cubicBezTo>
                    <a:cubicBezTo>
                      <a:pt x="17" y="19"/>
                      <a:pt x="23" y="14"/>
                      <a:pt x="29" y="10"/>
                    </a:cubicBezTo>
                    <a:moveTo>
                      <a:pt x="9" y="32"/>
                    </a:moveTo>
                    <a:cubicBezTo>
                      <a:pt x="20" y="32"/>
                      <a:pt x="20" y="32"/>
                      <a:pt x="20" y="32"/>
                    </a:cubicBezTo>
                    <a:cubicBezTo>
                      <a:pt x="20" y="36"/>
                      <a:pt x="19" y="40"/>
                      <a:pt x="19" y="44"/>
                    </a:cubicBezTo>
                    <a:cubicBezTo>
                      <a:pt x="6" y="44"/>
                      <a:pt x="6" y="44"/>
                      <a:pt x="6" y="44"/>
                    </a:cubicBezTo>
                    <a:cubicBezTo>
                      <a:pt x="7" y="40"/>
                      <a:pt x="8" y="36"/>
                      <a:pt x="9" y="32"/>
                    </a:cubicBezTo>
                    <a:moveTo>
                      <a:pt x="6" y="50"/>
                    </a:moveTo>
                    <a:cubicBezTo>
                      <a:pt x="19" y="50"/>
                      <a:pt x="19" y="50"/>
                      <a:pt x="19" y="50"/>
                    </a:cubicBezTo>
                    <a:cubicBezTo>
                      <a:pt x="19" y="55"/>
                      <a:pt x="20" y="59"/>
                      <a:pt x="20" y="63"/>
                    </a:cubicBezTo>
                    <a:cubicBezTo>
                      <a:pt x="9" y="63"/>
                      <a:pt x="9" y="63"/>
                      <a:pt x="9" y="63"/>
                    </a:cubicBezTo>
                    <a:cubicBezTo>
                      <a:pt x="8" y="59"/>
                      <a:pt x="7" y="55"/>
                      <a:pt x="6" y="50"/>
                    </a:cubicBezTo>
                    <a:moveTo>
                      <a:pt x="13" y="69"/>
                    </a:moveTo>
                    <a:cubicBezTo>
                      <a:pt x="22" y="69"/>
                      <a:pt x="22" y="69"/>
                      <a:pt x="22" y="69"/>
                    </a:cubicBezTo>
                    <a:cubicBezTo>
                      <a:pt x="24" y="75"/>
                      <a:pt x="26" y="80"/>
                      <a:pt x="29" y="84"/>
                    </a:cubicBezTo>
                    <a:cubicBezTo>
                      <a:pt x="23" y="81"/>
                      <a:pt x="17" y="76"/>
                      <a:pt x="13" y="69"/>
                    </a:cubicBezTo>
                    <a:moveTo>
                      <a:pt x="44" y="88"/>
                    </a:moveTo>
                    <a:cubicBezTo>
                      <a:pt x="37" y="86"/>
                      <a:pt x="32" y="79"/>
                      <a:pt x="28" y="69"/>
                    </a:cubicBezTo>
                    <a:cubicBezTo>
                      <a:pt x="44" y="69"/>
                      <a:pt x="44" y="69"/>
                      <a:pt x="44" y="69"/>
                    </a:cubicBezTo>
                    <a:lnTo>
                      <a:pt x="44" y="88"/>
                    </a:lnTo>
                    <a:close/>
                    <a:moveTo>
                      <a:pt x="44" y="63"/>
                    </a:moveTo>
                    <a:cubicBezTo>
                      <a:pt x="27" y="63"/>
                      <a:pt x="27" y="63"/>
                      <a:pt x="27" y="63"/>
                    </a:cubicBezTo>
                    <a:cubicBezTo>
                      <a:pt x="26" y="59"/>
                      <a:pt x="25" y="55"/>
                      <a:pt x="25" y="50"/>
                    </a:cubicBezTo>
                    <a:cubicBezTo>
                      <a:pt x="44" y="50"/>
                      <a:pt x="44" y="50"/>
                      <a:pt x="44" y="50"/>
                    </a:cubicBezTo>
                    <a:lnTo>
                      <a:pt x="44" y="63"/>
                    </a:lnTo>
                    <a:close/>
                    <a:moveTo>
                      <a:pt x="44" y="44"/>
                    </a:moveTo>
                    <a:cubicBezTo>
                      <a:pt x="25" y="44"/>
                      <a:pt x="25" y="44"/>
                      <a:pt x="25" y="44"/>
                    </a:cubicBezTo>
                    <a:cubicBezTo>
                      <a:pt x="25" y="40"/>
                      <a:pt x="26" y="36"/>
                      <a:pt x="27" y="32"/>
                    </a:cubicBezTo>
                    <a:cubicBezTo>
                      <a:pt x="44" y="32"/>
                      <a:pt x="44" y="32"/>
                      <a:pt x="44" y="32"/>
                    </a:cubicBezTo>
                    <a:lnTo>
                      <a:pt x="44" y="44"/>
                    </a:lnTo>
                    <a:close/>
                    <a:moveTo>
                      <a:pt x="44" y="25"/>
                    </a:moveTo>
                    <a:cubicBezTo>
                      <a:pt x="28" y="25"/>
                      <a:pt x="28" y="25"/>
                      <a:pt x="28" y="25"/>
                    </a:cubicBezTo>
                    <a:cubicBezTo>
                      <a:pt x="32" y="16"/>
                      <a:pt x="37" y="9"/>
                      <a:pt x="44" y="7"/>
                    </a:cubicBezTo>
                    <a:lnTo>
                      <a:pt x="44" y="25"/>
                    </a:lnTo>
                    <a:close/>
                    <a:moveTo>
                      <a:pt x="81" y="25"/>
                    </a:moveTo>
                    <a:cubicBezTo>
                      <a:pt x="72" y="25"/>
                      <a:pt x="72" y="25"/>
                      <a:pt x="72" y="25"/>
                    </a:cubicBezTo>
                    <a:cubicBezTo>
                      <a:pt x="70" y="20"/>
                      <a:pt x="68" y="15"/>
                      <a:pt x="65" y="10"/>
                    </a:cubicBezTo>
                    <a:cubicBezTo>
                      <a:pt x="71" y="14"/>
                      <a:pt x="77" y="19"/>
                      <a:pt x="81" y="25"/>
                    </a:cubicBezTo>
                    <a:moveTo>
                      <a:pt x="50" y="7"/>
                    </a:moveTo>
                    <a:cubicBezTo>
                      <a:pt x="57" y="9"/>
                      <a:pt x="62" y="16"/>
                      <a:pt x="66" y="25"/>
                    </a:cubicBezTo>
                    <a:cubicBezTo>
                      <a:pt x="50" y="25"/>
                      <a:pt x="50" y="25"/>
                      <a:pt x="50" y="25"/>
                    </a:cubicBezTo>
                    <a:lnTo>
                      <a:pt x="50" y="7"/>
                    </a:lnTo>
                    <a:close/>
                    <a:moveTo>
                      <a:pt x="50" y="32"/>
                    </a:moveTo>
                    <a:cubicBezTo>
                      <a:pt x="67" y="32"/>
                      <a:pt x="67" y="32"/>
                      <a:pt x="67" y="32"/>
                    </a:cubicBezTo>
                    <a:cubicBezTo>
                      <a:pt x="68" y="36"/>
                      <a:pt x="69" y="40"/>
                      <a:pt x="69" y="44"/>
                    </a:cubicBezTo>
                    <a:cubicBezTo>
                      <a:pt x="50" y="44"/>
                      <a:pt x="50" y="44"/>
                      <a:pt x="50" y="44"/>
                    </a:cubicBezTo>
                    <a:lnTo>
                      <a:pt x="50" y="32"/>
                    </a:lnTo>
                    <a:close/>
                    <a:moveTo>
                      <a:pt x="50" y="50"/>
                    </a:moveTo>
                    <a:cubicBezTo>
                      <a:pt x="69" y="50"/>
                      <a:pt x="69" y="50"/>
                      <a:pt x="69" y="50"/>
                    </a:cubicBezTo>
                    <a:cubicBezTo>
                      <a:pt x="69" y="55"/>
                      <a:pt x="68" y="59"/>
                      <a:pt x="67" y="63"/>
                    </a:cubicBezTo>
                    <a:cubicBezTo>
                      <a:pt x="50" y="63"/>
                      <a:pt x="50" y="63"/>
                      <a:pt x="50" y="63"/>
                    </a:cubicBezTo>
                    <a:lnTo>
                      <a:pt x="50" y="50"/>
                    </a:lnTo>
                    <a:close/>
                    <a:moveTo>
                      <a:pt x="50" y="88"/>
                    </a:moveTo>
                    <a:cubicBezTo>
                      <a:pt x="50" y="69"/>
                      <a:pt x="50" y="69"/>
                      <a:pt x="50" y="69"/>
                    </a:cubicBezTo>
                    <a:cubicBezTo>
                      <a:pt x="66" y="69"/>
                      <a:pt x="66" y="69"/>
                      <a:pt x="66" y="69"/>
                    </a:cubicBezTo>
                    <a:cubicBezTo>
                      <a:pt x="62" y="79"/>
                      <a:pt x="57" y="86"/>
                      <a:pt x="50" y="88"/>
                    </a:cubicBezTo>
                    <a:moveTo>
                      <a:pt x="65" y="84"/>
                    </a:moveTo>
                    <a:cubicBezTo>
                      <a:pt x="68" y="80"/>
                      <a:pt x="70" y="75"/>
                      <a:pt x="72" y="69"/>
                    </a:cubicBezTo>
                    <a:cubicBezTo>
                      <a:pt x="81" y="69"/>
                      <a:pt x="81" y="69"/>
                      <a:pt x="81" y="69"/>
                    </a:cubicBezTo>
                    <a:cubicBezTo>
                      <a:pt x="77" y="76"/>
                      <a:pt x="71" y="81"/>
                      <a:pt x="65" y="84"/>
                    </a:cubicBezTo>
                    <a:moveTo>
                      <a:pt x="85" y="63"/>
                    </a:moveTo>
                    <a:cubicBezTo>
                      <a:pt x="74" y="63"/>
                      <a:pt x="74" y="63"/>
                      <a:pt x="74" y="63"/>
                    </a:cubicBezTo>
                    <a:cubicBezTo>
                      <a:pt x="74" y="59"/>
                      <a:pt x="75" y="55"/>
                      <a:pt x="75" y="50"/>
                    </a:cubicBezTo>
                    <a:cubicBezTo>
                      <a:pt x="88" y="50"/>
                      <a:pt x="88" y="50"/>
                      <a:pt x="88" y="50"/>
                    </a:cubicBezTo>
                    <a:cubicBezTo>
                      <a:pt x="87" y="55"/>
                      <a:pt x="86" y="59"/>
                      <a:pt x="85" y="63"/>
                    </a:cubicBezTo>
                    <a:moveTo>
                      <a:pt x="75" y="44"/>
                    </a:moveTo>
                    <a:cubicBezTo>
                      <a:pt x="75" y="40"/>
                      <a:pt x="74" y="36"/>
                      <a:pt x="74" y="32"/>
                    </a:cubicBezTo>
                    <a:cubicBezTo>
                      <a:pt x="85" y="32"/>
                      <a:pt x="85" y="32"/>
                      <a:pt x="85" y="32"/>
                    </a:cubicBezTo>
                    <a:cubicBezTo>
                      <a:pt x="86" y="36"/>
                      <a:pt x="87" y="40"/>
                      <a:pt x="88" y="44"/>
                    </a:cubicBezTo>
                    <a:lnTo>
                      <a:pt x="75" y="44"/>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2" name="Google Shape;672;p52"/>
              <p:cNvSpPr/>
              <p:nvPr/>
            </p:nvSpPr>
            <p:spPr>
              <a:xfrm>
                <a:off x="6259831" y="3418215"/>
                <a:ext cx="15811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Montserrat Light"/>
                    <a:ea typeface="Montserrat Light"/>
                    <a:cs typeface="Montserrat Light"/>
                    <a:sym typeface="Montserrat Light"/>
                  </a:rPr>
                  <a:t>www.website.com</a:t>
                </a:r>
                <a:endParaRPr sz="1100"/>
              </a:p>
            </p:txBody>
          </p:sp>
        </p:grpSp>
        <p:grpSp>
          <p:nvGrpSpPr>
            <p:cNvPr id="673" name="Google Shape;673;p52"/>
            <p:cNvGrpSpPr/>
            <p:nvPr/>
          </p:nvGrpSpPr>
          <p:grpSpPr>
            <a:xfrm>
              <a:off x="6013112" y="3702348"/>
              <a:ext cx="2307928" cy="276999"/>
              <a:chOff x="6013112" y="3702348"/>
              <a:chExt cx="2307928" cy="276999"/>
            </a:xfrm>
          </p:grpSpPr>
          <p:sp>
            <p:nvSpPr>
              <p:cNvPr id="674" name="Google Shape;674;p52"/>
              <p:cNvSpPr/>
              <p:nvPr/>
            </p:nvSpPr>
            <p:spPr>
              <a:xfrm>
                <a:off x="6013112" y="3739107"/>
                <a:ext cx="157840" cy="203481"/>
              </a:xfrm>
              <a:custGeom>
                <a:rect b="b" l="l" r="r" t="t"/>
                <a:pathLst>
                  <a:path extrusionOk="0" h="94" w="72">
                    <a:moveTo>
                      <a:pt x="59" y="10"/>
                    </a:moveTo>
                    <a:cubicBezTo>
                      <a:pt x="53" y="3"/>
                      <a:pt x="45" y="0"/>
                      <a:pt x="36" y="0"/>
                    </a:cubicBezTo>
                    <a:cubicBezTo>
                      <a:pt x="27" y="0"/>
                      <a:pt x="19" y="3"/>
                      <a:pt x="12" y="10"/>
                    </a:cubicBezTo>
                    <a:cubicBezTo>
                      <a:pt x="1" y="21"/>
                      <a:pt x="0" y="43"/>
                      <a:pt x="9" y="56"/>
                    </a:cubicBezTo>
                    <a:cubicBezTo>
                      <a:pt x="36" y="94"/>
                      <a:pt x="36" y="94"/>
                      <a:pt x="36" y="94"/>
                    </a:cubicBezTo>
                    <a:cubicBezTo>
                      <a:pt x="62" y="56"/>
                      <a:pt x="62" y="56"/>
                      <a:pt x="62" y="56"/>
                    </a:cubicBezTo>
                    <a:cubicBezTo>
                      <a:pt x="72" y="43"/>
                      <a:pt x="71" y="21"/>
                      <a:pt x="59" y="10"/>
                    </a:cubicBezTo>
                    <a:moveTo>
                      <a:pt x="36" y="45"/>
                    </a:moveTo>
                    <a:cubicBezTo>
                      <a:pt x="29" y="45"/>
                      <a:pt x="24" y="39"/>
                      <a:pt x="24" y="33"/>
                    </a:cubicBezTo>
                    <a:cubicBezTo>
                      <a:pt x="24" y="26"/>
                      <a:pt x="29" y="20"/>
                      <a:pt x="36" y="20"/>
                    </a:cubicBezTo>
                    <a:cubicBezTo>
                      <a:pt x="43" y="20"/>
                      <a:pt x="48" y="26"/>
                      <a:pt x="48" y="33"/>
                    </a:cubicBezTo>
                    <a:cubicBezTo>
                      <a:pt x="48" y="39"/>
                      <a:pt x="43" y="45"/>
                      <a:pt x="36" y="4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5" name="Google Shape;675;p52"/>
              <p:cNvSpPr/>
              <p:nvPr/>
            </p:nvSpPr>
            <p:spPr>
              <a:xfrm>
                <a:off x="6259831" y="3702348"/>
                <a:ext cx="206120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Montserrat Light"/>
                    <a:ea typeface="Montserrat Light"/>
                    <a:cs typeface="Montserrat Light"/>
                    <a:sym typeface="Montserrat Light"/>
                  </a:rPr>
                  <a:t>Street Address, NY 0912</a:t>
                </a:r>
                <a:endParaRPr sz="1100"/>
              </a:p>
            </p:txBody>
          </p:sp>
        </p:grpSp>
      </p:grpSp>
      <p:cxnSp>
        <p:nvCxnSpPr>
          <p:cNvPr id="676" name="Google Shape;676;p52"/>
          <p:cNvCxnSpPr/>
          <p:nvPr/>
        </p:nvCxnSpPr>
        <p:spPr>
          <a:xfrm>
            <a:off x="5078135" y="2125673"/>
            <a:ext cx="0" cy="892153"/>
          </a:xfrm>
          <a:prstGeom prst="straightConnector1">
            <a:avLst/>
          </a:prstGeom>
          <a:noFill/>
          <a:ln cap="flat" cmpd="sng" w="19050">
            <a:solidFill>
              <a:schemeClr val="lt1"/>
            </a:solidFill>
            <a:prstDash val="solid"/>
            <a:miter lim="800000"/>
            <a:headEnd len="sm" w="sm" type="none"/>
            <a:tailEnd len="sm" w="sm" type="none"/>
          </a:ln>
        </p:spPr>
      </p:cxnSp>
      <p:pic>
        <p:nvPicPr>
          <p:cNvPr id="677" name="Google Shape;677;p52"/>
          <p:cNvPicPr preferRelativeResize="0"/>
          <p:nvPr/>
        </p:nvPicPr>
        <p:blipFill rotWithShape="1">
          <a:blip r:embed="rId4">
            <a:alphaModFix/>
          </a:blip>
          <a:srcRect b="0" l="0" r="0" t="0"/>
          <a:stretch/>
        </p:blipFill>
        <p:spPr>
          <a:xfrm>
            <a:off x="2075544" y="2015450"/>
            <a:ext cx="2769958" cy="1112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33"/>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7" name="Google Shape;177;p33"/>
          <p:cNvSpPr txBox="1"/>
          <p:nvPr/>
        </p:nvSpPr>
        <p:spPr>
          <a:xfrm>
            <a:off x="628650" y="893850"/>
            <a:ext cx="2656800" cy="761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500">
                <a:solidFill>
                  <a:schemeClr val="lt1"/>
                </a:solidFill>
                <a:latin typeface="Arial"/>
                <a:ea typeface="Arial"/>
                <a:cs typeface="Arial"/>
                <a:sym typeface="Arial"/>
              </a:rPr>
              <a:t>Welcome</a:t>
            </a:r>
            <a:endParaRPr sz="1100"/>
          </a:p>
        </p:txBody>
      </p:sp>
      <p:sp>
        <p:nvSpPr>
          <p:cNvPr id="178" name="Google Shape;178;p33"/>
          <p:cNvSpPr txBox="1"/>
          <p:nvPr/>
        </p:nvSpPr>
        <p:spPr>
          <a:xfrm>
            <a:off x="628649" y="1589051"/>
            <a:ext cx="1734581"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lt1"/>
                </a:solidFill>
                <a:latin typeface="Montserrat Light"/>
                <a:ea typeface="Montserrat Light"/>
                <a:cs typeface="Montserrat Light"/>
                <a:sym typeface="Montserrat Light"/>
              </a:rPr>
              <a:t>MESSAGE</a:t>
            </a:r>
            <a:endParaRPr sz="1100"/>
          </a:p>
        </p:txBody>
      </p:sp>
      <p:cxnSp>
        <p:nvCxnSpPr>
          <p:cNvPr id="179" name="Google Shape;179;p33"/>
          <p:cNvCxnSpPr/>
          <p:nvPr/>
        </p:nvCxnSpPr>
        <p:spPr>
          <a:xfrm>
            <a:off x="2316371" y="1768369"/>
            <a:ext cx="1046720" cy="0"/>
          </a:xfrm>
          <a:prstGeom prst="straightConnector1">
            <a:avLst/>
          </a:prstGeom>
          <a:noFill/>
          <a:ln cap="flat" cmpd="sng" w="12700">
            <a:solidFill>
              <a:srgbClr val="BFBFBF"/>
            </a:solidFill>
            <a:prstDash val="solid"/>
            <a:miter lim="800000"/>
            <a:headEnd len="sm" w="sm" type="none"/>
            <a:tailEnd len="sm" w="sm" type="none"/>
          </a:ln>
        </p:spPr>
      </p:cxnSp>
      <p:sp>
        <p:nvSpPr>
          <p:cNvPr id="180" name="Google Shape;180;p33"/>
          <p:cNvSpPr txBox="1"/>
          <p:nvPr/>
        </p:nvSpPr>
        <p:spPr>
          <a:xfrm>
            <a:off x="628649" y="2419534"/>
            <a:ext cx="3834494" cy="64633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181" name="Google Shape;181;p33"/>
          <p:cNvSpPr txBox="1"/>
          <p:nvPr/>
        </p:nvSpPr>
        <p:spPr>
          <a:xfrm>
            <a:off x="628649" y="2181445"/>
            <a:ext cx="219428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JOHN DOE FOUNDER/CEO</a:t>
            </a:r>
            <a:endParaRPr sz="1100"/>
          </a:p>
        </p:txBody>
      </p:sp>
      <p:pic>
        <p:nvPicPr>
          <p:cNvPr id="182" name="Google Shape;182;p33"/>
          <p:cNvPicPr preferRelativeResize="0"/>
          <p:nvPr>
            <p:ph idx="2" type="pic"/>
          </p:nvPr>
        </p:nvPicPr>
        <p:blipFill rotWithShape="1">
          <a:blip r:embed="rId3">
            <a:alphaModFix/>
          </a:blip>
          <a:srcRect b="0" l="16667" r="16666" t="0"/>
          <a:stretch/>
        </p:blipFill>
        <p:spPr>
          <a:xfrm rot="-5400000">
            <a:off x="4000500" y="0"/>
            <a:ext cx="5143500" cy="5143500"/>
          </a:xfrm>
          <a:prstGeom prst="rtTriangle">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34"/>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88" name="Google Shape;188;p34"/>
          <p:cNvPicPr preferRelativeResize="0"/>
          <p:nvPr>
            <p:ph idx="2" type="pic"/>
          </p:nvPr>
        </p:nvPicPr>
        <p:blipFill rotWithShape="1">
          <a:blip r:embed="rId3">
            <a:alphaModFix/>
          </a:blip>
          <a:srcRect b="7415" l="35274" r="2339" t="6447"/>
          <a:stretch/>
        </p:blipFill>
        <p:spPr>
          <a:xfrm>
            <a:off x="628651" y="2571749"/>
            <a:ext cx="2110977" cy="1943100"/>
          </a:xfrm>
          <a:prstGeom prst="rect">
            <a:avLst/>
          </a:prstGeom>
          <a:noFill/>
          <a:ln>
            <a:noFill/>
          </a:ln>
        </p:spPr>
      </p:pic>
      <p:grpSp>
        <p:nvGrpSpPr>
          <p:cNvPr id="189" name="Google Shape;189;p34"/>
          <p:cNvGrpSpPr/>
          <p:nvPr/>
        </p:nvGrpSpPr>
        <p:grpSpPr>
          <a:xfrm>
            <a:off x="628651" y="770162"/>
            <a:ext cx="3593305" cy="1194810"/>
            <a:chOff x="1257301" y="838201"/>
            <a:chExt cx="4791073" cy="1593080"/>
          </a:xfrm>
        </p:grpSpPr>
        <p:grpSp>
          <p:nvGrpSpPr>
            <p:cNvPr id="190" name="Google Shape;190;p34"/>
            <p:cNvGrpSpPr/>
            <p:nvPr/>
          </p:nvGrpSpPr>
          <p:grpSpPr>
            <a:xfrm>
              <a:off x="1676402" y="838201"/>
              <a:ext cx="3952870" cy="1015663"/>
              <a:chOff x="1676402" y="1403183"/>
              <a:chExt cx="3952870" cy="1015663"/>
            </a:xfrm>
          </p:grpSpPr>
          <p:sp>
            <p:nvSpPr>
              <p:cNvPr id="191" name="Google Shape;191;p34"/>
              <p:cNvSpPr txBox="1"/>
              <p:nvPr/>
            </p:nvSpPr>
            <p:spPr>
              <a:xfrm>
                <a:off x="2243137" y="1403183"/>
                <a:ext cx="2819400" cy="101566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500">
                    <a:solidFill>
                      <a:schemeClr val="lt1"/>
                    </a:solidFill>
                    <a:latin typeface="Arial"/>
                    <a:ea typeface="Arial"/>
                    <a:cs typeface="Arial"/>
                    <a:sym typeface="Arial"/>
                  </a:rPr>
                  <a:t>Minimal</a:t>
                </a:r>
                <a:endParaRPr sz="2300">
                  <a:solidFill>
                    <a:schemeClr val="lt1"/>
                  </a:solidFill>
                  <a:latin typeface="Montserrat Light"/>
                  <a:ea typeface="Montserrat Light"/>
                  <a:cs typeface="Montserrat Light"/>
                  <a:sym typeface="Montserrat Light"/>
                </a:endParaRPr>
              </a:p>
            </p:txBody>
          </p:sp>
          <p:sp>
            <p:nvSpPr>
              <p:cNvPr id="192" name="Google Shape;192;p34"/>
              <p:cNvSpPr/>
              <p:nvPr/>
            </p:nvSpPr>
            <p:spPr>
              <a:xfrm rot="5400000">
                <a:off x="5330427" y="1881191"/>
                <a:ext cx="107156" cy="490534"/>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3" name="Google Shape;193;p34"/>
              <p:cNvSpPr/>
              <p:nvPr/>
            </p:nvSpPr>
            <p:spPr>
              <a:xfrm rot="5400000">
                <a:off x="1868091" y="1881191"/>
                <a:ext cx="107156" cy="490534"/>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194" name="Google Shape;194;p34"/>
            <p:cNvSpPr txBox="1"/>
            <p:nvPr/>
          </p:nvSpPr>
          <p:spPr>
            <a:xfrm>
              <a:off x="1257301" y="1859971"/>
              <a:ext cx="4791073"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roots in a piece of classical Latin</a:t>
              </a:r>
              <a:endParaRPr sz="1100"/>
            </a:p>
          </p:txBody>
        </p:sp>
      </p:grpSp>
      <p:sp>
        <p:nvSpPr>
          <p:cNvPr id="195" name="Google Shape;195;p34"/>
          <p:cNvSpPr/>
          <p:nvPr/>
        </p:nvSpPr>
        <p:spPr>
          <a:xfrm>
            <a:off x="5283502" y="3625859"/>
            <a:ext cx="888990" cy="888990"/>
          </a:xfrm>
          <a:prstGeom prst="ellipse">
            <a:avLst/>
          </a:prstGeom>
          <a:noFill/>
          <a:ln cap="flat" cmpd="sng" w="1905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6" name="Google Shape;196;p34"/>
          <p:cNvSpPr/>
          <p:nvPr/>
        </p:nvSpPr>
        <p:spPr>
          <a:xfrm>
            <a:off x="6549705" y="3625859"/>
            <a:ext cx="888900" cy="888900"/>
          </a:xfrm>
          <a:prstGeom prst="ellipse">
            <a:avLst/>
          </a:prstGeom>
          <a:noFill/>
          <a:ln cap="flat" cmpd="sng" w="1905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7" name="Google Shape;197;p34"/>
          <p:cNvSpPr/>
          <p:nvPr/>
        </p:nvSpPr>
        <p:spPr>
          <a:xfrm>
            <a:off x="2739628" y="2571749"/>
            <a:ext cx="2110977" cy="1943099"/>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8" name="Google Shape;198;p34"/>
          <p:cNvSpPr txBox="1"/>
          <p:nvPr/>
        </p:nvSpPr>
        <p:spPr>
          <a:xfrm>
            <a:off x="3078869" y="2944337"/>
            <a:ext cx="1432494" cy="1197924"/>
          </a:xfrm>
          <a:prstGeom prst="rect">
            <a:avLst/>
          </a:prstGeom>
          <a:noFill/>
          <a:ln>
            <a:noFill/>
          </a:ln>
        </p:spPr>
        <p:txBody>
          <a:bodyPr anchorCtr="0" anchor="t" bIns="34275" lIns="68575" spcFirstLastPara="1" rIns="68575" wrap="square" tIns="34275">
            <a:noAutofit/>
          </a:bodyPr>
          <a:lstStyle/>
          <a:p>
            <a:pPr indent="0" lvl="0" marL="0" marR="0" rtl="0" algn="just">
              <a:lnSpc>
                <a:spcPct val="200000"/>
              </a:lnSpc>
              <a:spcBef>
                <a:spcPts val="0"/>
              </a:spcBef>
              <a:spcAft>
                <a:spcPts val="0"/>
              </a:spcAft>
              <a:buNone/>
            </a:pPr>
            <a:r>
              <a:rPr lang="en" sz="800">
                <a:solidFill>
                  <a:schemeClr val="lt1"/>
                </a:solidFill>
                <a:latin typeface="Montserrat Light"/>
                <a:ea typeface="Montserrat Light"/>
                <a:cs typeface="Montserrat Light"/>
                <a:sym typeface="Montserrat Light"/>
              </a:rPr>
              <a:t>Contrary to popular belief, Lorem Ipsum is not simply random text. It has roots in a piece of classical Latin literature from 45 BC, making it</a:t>
            </a:r>
            <a:endParaRPr sz="1100"/>
          </a:p>
        </p:txBody>
      </p:sp>
      <p:sp>
        <p:nvSpPr>
          <p:cNvPr id="199" name="Google Shape;199;p34"/>
          <p:cNvSpPr txBox="1"/>
          <p:nvPr/>
        </p:nvSpPr>
        <p:spPr>
          <a:xfrm>
            <a:off x="5283500" y="770150"/>
            <a:ext cx="2296500" cy="15825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a:t>
            </a:r>
            <a:endParaRPr sz="1100"/>
          </a:p>
        </p:txBody>
      </p:sp>
      <p:sp>
        <p:nvSpPr>
          <p:cNvPr id="200" name="Google Shape;200;p34"/>
          <p:cNvSpPr/>
          <p:nvPr/>
        </p:nvSpPr>
        <p:spPr>
          <a:xfrm>
            <a:off x="5536148" y="3902784"/>
            <a:ext cx="327996" cy="33501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34"/>
          <p:cNvSpPr/>
          <p:nvPr/>
        </p:nvSpPr>
        <p:spPr>
          <a:xfrm>
            <a:off x="6824294" y="3901262"/>
            <a:ext cx="339719" cy="338179"/>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35"/>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Google Shape;207;p35"/>
          <p:cNvSpPr/>
          <p:nvPr/>
        </p:nvSpPr>
        <p:spPr>
          <a:xfrm>
            <a:off x="628648" y="3321700"/>
            <a:ext cx="1330950" cy="825757"/>
          </a:xfrm>
          <a:custGeom>
            <a:rect b="b" l="l" r="r" t="t"/>
            <a:pathLst>
              <a:path extrusionOk="0" h="872" w="426">
                <a:moveTo>
                  <a:pt x="213" y="0"/>
                </a:moveTo>
                <a:cubicBezTo>
                  <a:pt x="213" y="0"/>
                  <a:pt x="302" y="616"/>
                  <a:pt x="426" y="872"/>
                </a:cubicBezTo>
                <a:cubicBezTo>
                  <a:pt x="0" y="872"/>
                  <a:pt x="0" y="872"/>
                  <a:pt x="0" y="872"/>
                </a:cubicBezTo>
                <a:cubicBezTo>
                  <a:pt x="124" y="616"/>
                  <a:pt x="213" y="0"/>
                  <a:pt x="213" y="0"/>
                </a:cubicBezTo>
              </a:path>
            </a:pathLst>
          </a:custGeom>
          <a:solidFill>
            <a:srgbClr val="7F7F7F">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35"/>
          <p:cNvSpPr/>
          <p:nvPr/>
        </p:nvSpPr>
        <p:spPr>
          <a:xfrm>
            <a:off x="1497615" y="3455089"/>
            <a:ext cx="1333699" cy="692368"/>
          </a:xfrm>
          <a:custGeom>
            <a:rect b="b" l="l" r="r" t="t"/>
            <a:pathLst>
              <a:path extrusionOk="0" h="731" w="427">
                <a:moveTo>
                  <a:pt x="214" y="0"/>
                </a:moveTo>
                <a:cubicBezTo>
                  <a:pt x="214" y="0"/>
                  <a:pt x="303" y="516"/>
                  <a:pt x="427" y="731"/>
                </a:cubicBezTo>
                <a:cubicBezTo>
                  <a:pt x="0" y="731"/>
                  <a:pt x="0" y="731"/>
                  <a:pt x="0" y="731"/>
                </a:cubicBezTo>
                <a:cubicBezTo>
                  <a:pt x="125" y="516"/>
                  <a:pt x="214" y="0"/>
                  <a:pt x="214" y="0"/>
                </a:cubicBezTo>
              </a:path>
            </a:pathLst>
          </a:custGeom>
          <a:solidFill>
            <a:srgbClr val="A5A5A5">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9" name="Google Shape;209;p35"/>
          <p:cNvSpPr/>
          <p:nvPr/>
        </p:nvSpPr>
        <p:spPr>
          <a:xfrm>
            <a:off x="2369332" y="3200401"/>
            <a:ext cx="1333699" cy="947057"/>
          </a:xfrm>
          <a:custGeom>
            <a:rect b="b" l="l" r="r" t="t"/>
            <a:pathLst>
              <a:path extrusionOk="0" h="1000" w="427">
                <a:moveTo>
                  <a:pt x="213" y="0"/>
                </a:moveTo>
                <a:cubicBezTo>
                  <a:pt x="213" y="0"/>
                  <a:pt x="302" y="706"/>
                  <a:pt x="427" y="1000"/>
                </a:cubicBezTo>
                <a:cubicBezTo>
                  <a:pt x="0" y="1000"/>
                  <a:pt x="0" y="1000"/>
                  <a:pt x="0" y="1000"/>
                </a:cubicBezTo>
                <a:cubicBezTo>
                  <a:pt x="124" y="706"/>
                  <a:pt x="213" y="0"/>
                  <a:pt x="213" y="0"/>
                </a:cubicBezTo>
              </a:path>
            </a:pathLst>
          </a:custGeom>
          <a:solidFill>
            <a:srgbClr val="BFBFBF">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Google Shape;210;p35"/>
          <p:cNvSpPr/>
          <p:nvPr/>
        </p:nvSpPr>
        <p:spPr>
          <a:xfrm>
            <a:off x="3241050" y="3373806"/>
            <a:ext cx="1330950" cy="773651"/>
          </a:xfrm>
          <a:custGeom>
            <a:rect b="b" l="l" r="r" t="t"/>
            <a:pathLst>
              <a:path extrusionOk="0" h="817" w="426">
                <a:moveTo>
                  <a:pt x="213" y="0"/>
                </a:moveTo>
                <a:cubicBezTo>
                  <a:pt x="213" y="0"/>
                  <a:pt x="302" y="577"/>
                  <a:pt x="426" y="817"/>
                </a:cubicBezTo>
                <a:cubicBezTo>
                  <a:pt x="0" y="817"/>
                  <a:pt x="0" y="817"/>
                  <a:pt x="0" y="817"/>
                </a:cubicBezTo>
                <a:cubicBezTo>
                  <a:pt x="124" y="577"/>
                  <a:pt x="213" y="0"/>
                  <a:pt x="213" y="0"/>
                </a:cubicBezTo>
              </a:path>
            </a:pathLst>
          </a:custGeom>
          <a:solidFill>
            <a:srgbClr val="D8D8D8">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1" name="Google Shape;211;p35"/>
          <p:cNvSpPr txBox="1"/>
          <p:nvPr/>
        </p:nvSpPr>
        <p:spPr>
          <a:xfrm>
            <a:off x="934894" y="4295558"/>
            <a:ext cx="718457"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Mar</a:t>
            </a:r>
            <a:endParaRPr sz="1100"/>
          </a:p>
        </p:txBody>
      </p:sp>
      <p:sp>
        <p:nvSpPr>
          <p:cNvPr id="212" name="Google Shape;212;p35"/>
          <p:cNvSpPr txBox="1"/>
          <p:nvPr/>
        </p:nvSpPr>
        <p:spPr>
          <a:xfrm>
            <a:off x="1805237" y="4295558"/>
            <a:ext cx="718457"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Apr</a:t>
            </a:r>
            <a:endParaRPr sz="1100"/>
          </a:p>
        </p:txBody>
      </p:sp>
      <p:sp>
        <p:nvSpPr>
          <p:cNvPr id="213" name="Google Shape;213;p35"/>
          <p:cNvSpPr txBox="1"/>
          <p:nvPr/>
        </p:nvSpPr>
        <p:spPr>
          <a:xfrm>
            <a:off x="2676954" y="4295558"/>
            <a:ext cx="718457"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May</a:t>
            </a:r>
            <a:endParaRPr sz="1100"/>
          </a:p>
        </p:txBody>
      </p:sp>
      <p:sp>
        <p:nvSpPr>
          <p:cNvPr id="214" name="Google Shape;214;p35"/>
          <p:cNvSpPr txBox="1"/>
          <p:nvPr/>
        </p:nvSpPr>
        <p:spPr>
          <a:xfrm>
            <a:off x="3547297" y="4295558"/>
            <a:ext cx="718457"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Jun</a:t>
            </a:r>
            <a:endParaRPr sz="1100"/>
          </a:p>
        </p:txBody>
      </p:sp>
      <p:sp>
        <p:nvSpPr>
          <p:cNvPr id="215" name="Google Shape;215;p35"/>
          <p:cNvSpPr txBox="1"/>
          <p:nvPr/>
        </p:nvSpPr>
        <p:spPr>
          <a:xfrm>
            <a:off x="934894" y="2980885"/>
            <a:ext cx="718457"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356.23k</a:t>
            </a:r>
            <a:endParaRPr sz="1100"/>
          </a:p>
        </p:txBody>
      </p:sp>
      <p:sp>
        <p:nvSpPr>
          <p:cNvPr id="216" name="Google Shape;216;p35"/>
          <p:cNvSpPr txBox="1"/>
          <p:nvPr/>
        </p:nvSpPr>
        <p:spPr>
          <a:xfrm>
            <a:off x="1805237" y="3165161"/>
            <a:ext cx="718457"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356.23k</a:t>
            </a:r>
            <a:endParaRPr sz="1100"/>
          </a:p>
        </p:txBody>
      </p:sp>
      <p:sp>
        <p:nvSpPr>
          <p:cNvPr id="217" name="Google Shape;217;p35"/>
          <p:cNvSpPr txBox="1"/>
          <p:nvPr/>
        </p:nvSpPr>
        <p:spPr>
          <a:xfrm>
            <a:off x="2676954" y="2870015"/>
            <a:ext cx="718457"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356.23k</a:t>
            </a:r>
            <a:endParaRPr sz="1100"/>
          </a:p>
        </p:txBody>
      </p:sp>
      <p:sp>
        <p:nvSpPr>
          <p:cNvPr id="218" name="Google Shape;218;p35"/>
          <p:cNvSpPr txBox="1"/>
          <p:nvPr/>
        </p:nvSpPr>
        <p:spPr>
          <a:xfrm>
            <a:off x="3547297" y="3083592"/>
            <a:ext cx="718457"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356.23k</a:t>
            </a:r>
            <a:endParaRPr sz="1100"/>
          </a:p>
        </p:txBody>
      </p:sp>
      <p:sp>
        <p:nvSpPr>
          <p:cNvPr id="219" name="Google Shape;219;p35"/>
          <p:cNvSpPr txBox="1"/>
          <p:nvPr/>
        </p:nvSpPr>
        <p:spPr>
          <a:xfrm>
            <a:off x="4797123" y="2735875"/>
            <a:ext cx="1468800" cy="531000"/>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Rackham.</a:t>
            </a:r>
            <a:endParaRPr sz="1100"/>
          </a:p>
        </p:txBody>
      </p:sp>
      <p:sp>
        <p:nvSpPr>
          <p:cNvPr id="220" name="Google Shape;220;p35"/>
          <p:cNvSpPr txBox="1"/>
          <p:nvPr/>
        </p:nvSpPr>
        <p:spPr>
          <a:xfrm>
            <a:off x="6558074" y="2735875"/>
            <a:ext cx="1274400" cy="531000"/>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Rackham.</a:t>
            </a:r>
            <a:endParaRPr sz="1100"/>
          </a:p>
        </p:txBody>
      </p:sp>
      <p:sp>
        <p:nvSpPr>
          <p:cNvPr id="221" name="Google Shape;221;p35"/>
          <p:cNvSpPr txBox="1"/>
          <p:nvPr/>
        </p:nvSpPr>
        <p:spPr>
          <a:xfrm>
            <a:off x="4981735" y="3509285"/>
            <a:ext cx="3533613" cy="1005564"/>
          </a:xfrm>
          <a:prstGeom prst="rect">
            <a:avLst/>
          </a:prstGeom>
          <a:noFill/>
          <a:ln>
            <a:noFill/>
          </a:ln>
        </p:spPr>
        <p:txBody>
          <a:bodyPr anchorCtr="0" anchor="t" bIns="34275" lIns="68575" spcFirstLastPara="1" rIns="68575" wrap="square" tIns="34275">
            <a:noAutofit/>
          </a:bodyPr>
          <a:lstStyle/>
          <a:p>
            <a:pPr indent="0" lvl="0" marL="0" marR="0" rtl="0" algn="just">
              <a:lnSpc>
                <a:spcPct val="18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a:t>
            </a:r>
            <a:endParaRPr sz="1100"/>
          </a:p>
        </p:txBody>
      </p:sp>
      <p:sp>
        <p:nvSpPr>
          <p:cNvPr id="222" name="Google Shape;222;p35"/>
          <p:cNvSpPr/>
          <p:nvPr/>
        </p:nvSpPr>
        <p:spPr>
          <a:xfrm>
            <a:off x="6908006" y="628651"/>
            <a:ext cx="1607342" cy="1314448"/>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3" name="Google Shape;223;p35"/>
          <p:cNvSpPr/>
          <p:nvPr/>
        </p:nvSpPr>
        <p:spPr>
          <a:xfrm>
            <a:off x="3475421" y="628651"/>
            <a:ext cx="3432585" cy="1314448"/>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24" name="Google Shape;224;p35"/>
          <p:cNvGrpSpPr/>
          <p:nvPr/>
        </p:nvGrpSpPr>
        <p:grpSpPr>
          <a:xfrm>
            <a:off x="3819738" y="934299"/>
            <a:ext cx="2846713" cy="703126"/>
            <a:chOff x="5132972" y="1247165"/>
            <a:chExt cx="3795617" cy="937501"/>
          </a:xfrm>
        </p:grpSpPr>
        <p:sp>
          <p:nvSpPr>
            <p:cNvPr id="225" name="Google Shape;225;p35"/>
            <p:cNvSpPr txBox="1"/>
            <p:nvPr/>
          </p:nvSpPr>
          <p:spPr>
            <a:xfrm>
              <a:off x="5132972" y="1247165"/>
              <a:ext cx="1926056" cy="467335"/>
            </a:xfrm>
            <a:prstGeom prst="rect">
              <a:avLst/>
            </a:prstGeom>
            <a:noFill/>
            <a:ln>
              <a:noFill/>
            </a:ln>
          </p:spPr>
          <p:txBody>
            <a:bodyPr anchorCtr="0" anchor="ctr" bIns="34275" lIns="68575" spcFirstLastPara="1" rIns="68575" wrap="square" tIns="34275">
              <a:noAutofit/>
            </a:bodyPr>
            <a:lstStyle/>
            <a:p>
              <a:pPr indent="0" lvl="0" marL="0" marR="0" rtl="0" algn="l">
                <a:lnSpc>
                  <a:spcPct val="80000"/>
                </a:lnSpc>
                <a:spcBef>
                  <a:spcPts val="0"/>
                </a:spcBef>
                <a:spcAft>
                  <a:spcPts val="0"/>
                </a:spcAft>
                <a:buClr>
                  <a:schemeClr val="lt1"/>
                </a:buClr>
                <a:buSzPts val="2100"/>
                <a:buFont typeface="Montserrat Light"/>
                <a:buNone/>
              </a:pPr>
              <a:r>
                <a:rPr b="0" lang="en" sz="2100">
                  <a:solidFill>
                    <a:schemeClr val="lt1"/>
                  </a:solidFill>
                  <a:latin typeface="Montserrat Light"/>
                  <a:ea typeface="Montserrat Light"/>
                  <a:cs typeface="Montserrat Light"/>
                  <a:sym typeface="Montserrat Light"/>
                </a:rPr>
                <a:t>About Us</a:t>
              </a:r>
              <a:endParaRPr sz="1100"/>
            </a:p>
          </p:txBody>
        </p:sp>
        <p:sp>
          <p:nvSpPr>
            <p:cNvPr id="226" name="Google Shape;226;p35"/>
            <p:cNvSpPr txBox="1"/>
            <p:nvPr/>
          </p:nvSpPr>
          <p:spPr>
            <a:xfrm>
              <a:off x="5132989" y="1703166"/>
              <a:ext cx="3795600" cy="481500"/>
            </a:xfrm>
            <a:prstGeom prst="rect">
              <a:avLst/>
            </a:prstGeom>
            <a:noFill/>
            <a:ln>
              <a:noFill/>
            </a:ln>
          </p:spPr>
          <p:txBody>
            <a:bodyPr anchorCtr="0" anchor="t" bIns="34275" lIns="68575" spcFirstLastPara="1" rIns="68575" wrap="square" tIns="34275">
              <a:noAutofit/>
            </a:bodyPr>
            <a:lstStyle/>
            <a:p>
              <a:pPr indent="0" lvl="0" marL="0" marR="0" rtl="0" algn="just">
                <a:lnSpc>
                  <a:spcPct val="160000"/>
                </a:lnSpc>
                <a:spcBef>
                  <a:spcPts val="0"/>
                </a:spcBef>
                <a:spcAft>
                  <a:spcPts val="0"/>
                </a:spcAft>
                <a:buNone/>
              </a:pPr>
              <a:r>
                <a:rPr lang="en" sz="800">
                  <a:solidFill>
                    <a:schemeClr val="lt1"/>
                  </a:solidFill>
                  <a:latin typeface="Montserrat Light"/>
                  <a:ea typeface="Montserrat Light"/>
                  <a:cs typeface="Montserrat Light"/>
                  <a:sym typeface="Montserrat Light"/>
                </a:rPr>
                <a:t>Contrary to popular belief, Lorem Ipsum is not simply random text. It has roots in a piece of classical Latin</a:t>
              </a:r>
              <a:endParaRPr sz="1100"/>
            </a:p>
          </p:txBody>
        </p:sp>
      </p:grpSp>
      <p:pic>
        <p:nvPicPr>
          <p:cNvPr id="227" name="Google Shape;227;p35"/>
          <p:cNvPicPr preferRelativeResize="0"/>
          <p:nvPr>
            <p:ph idx="2" type="pic"/>
          </p:nvPr>
        </p:nvPicPr>
        <p:blipFill rotWithShape="1">
          <a:blip r:embed="rId3">
            <a:alphaModFix/>
          </a:blip>
          <a:srcRect b="4198" l="6289" r="8093" t="36568"/>
          <a:stretch/>
        </p:blipFill>
        <p:spPr>
          <a:xfrm>
            <a:off x="628648" y="628651"/>
            <a:ext cx="2846774" cy="1314448"/>
          </a:xfrm>
          <a:prstGeom prst="rect">
            <a:avLst/>
          </a:prstGeom>
          <a:noFill/>
          <a:ln>
            <a:noFill/>
          </a:ln>
        </p:spPr>
      </p:pic>
      <p:sp>
        <p:nvSpPr>
          <p:cNvPr id="228" name="Google Shape;228;p35"/>
          <p:cNvSpPr/>
          <p:nvPr/>
        </p:nvSpPr>
        <p:spPr>
          <a:xfrm>
            <a:off x="7451782" y="1020409"/>
            <a:ext cx="519804" cy="530928"/>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9" name="Google Shape;229;p35"/>
          <p:cNvSpPr/>
          <p:nvPr/>
        </p:nvSpPr>
        <p:spPr>
          <a:xfrm>
            <a:off x="5361669" y="2233562"/>
            <a:ext cx="339719" cy="338179"/>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0" name="Google Shape;230;p35"/>
          <p:cNvSpPr/>
          <p:nvPr/>
        </p:nvSpPr>
        <p:spPr>
          <a:xfrm>
            <a:off x="7031260" y="2171984"/>
            <a:ext cx="327996" cy="33501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Google Shape;235;p36"/>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36" name="Google Shape;236;p36"/>
          <p:cNvPicPr preferRelativeResize="0"/>
          <p:nvPr>
            <p:ph idx="2" type="pic"/>
          </p:nvPr>
        </p:nvPicPr>
        <p:blipFill rotWithShape="1">
          <a:blip r:embed="rId3">
            <a:alphaModFix/>
          </a:blip>
          <a:srcRect b="19188" l="0" r="0" t="19188"/>
          <a:stretch/>
        </p:blipFill>
        <p:spPr>
          <a:xfrm>
            <a:off x="3450771" y="0"/>
            <a:ext cx="5060015" cy="2079168"/>
          </a:xfrm>
          <a:prstGeom prst="rect">
            <a:avLst/>
          </a:prstGeom>
          <a:noFill/>
          <a:ln>
            <a:noFill/>
          </a:ln>
        </p:spPr>
      </p:pic>
      <p:pic>
        <p:nvPicPr>
          <p:cNvPr id="237" name="Google Shape;237;p36"/>
          <p:cNvPicPr preferRelativeResize="0"/>
          <p:nvPr>
            <p:ph idx="3" type="pic"/>
          </p:nvPr>
        </p:nvPicPr>
        <p:blipFill rotWithShape="1">
          <a:blip r:embed="rId4">
            <a:alphaModFix/>
          </a:blip>
          <a:srcRect b="0" l="17344" r="17343" t="0"/>
          <a:stretch/>
        </p:blipFill>
        <p:spPr>
          <a:xfrm>
            <a:off x="3450769" y="2079167"/>
            <a:ext cx="1883231" cy="1556659"/>
          </a:xfrm>
          <a:prstGeom prst="rect">
            <a:avLst/>
          </a:prstGeom>
          <a:noFill/>
          <a:ln>
            <a:noFill/>
          </a:ln>
        </p:spPr>
      </p:pic>
      <p:grpSp>
        <p:nvGrpSpPr>
          <p:cNvPr id="238" name="Google Shape;238;p36"/>
          <p:cNvGrpSpPr/>
          <p:nvPr/>
        </p:nvGrpSpPr>
        <p:grpSpPr>
          <a:xfrm>
            <a:off x="628650" y="628650"/>
            <a:ext cx="2158875" cy="925287"/>
            <a:chOff x="838200" y="838200"/>
            <a:chExt cx="2878500" cy="1233716"/>
          </a:xfrm>
        </p:grpSpPr>
        <p:sp>
          <p:nvSpPr>
            <p:cNvPr id="239" name="Google Shape;239;p36"/>
            <p:cNvSpPr txBox="1"/>
            <p:nvPr/>
          </p:nvSpPr>
          <p:spPr>
            <a:xfrm>
              <a:off x="838200" y="838200"/>
              <a:ext cx="2878500" cy="938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About us</a:t>
              </a:r>
              <a:endParaRPr sz="1100"/>
            </a:p>
          </p:txBody>
        </p:sp>
        <p:sp>
          <p:nvSpPr>
            <p:cNvPr id="240" name="Google Shape;240;p36"/>
            <p:cNvSpPr txBox="1"/>
            <p:nvPr/>
          </p:nvSpPr>
          <p:spPr>
            <a:xfrm>
              <a:off x="838200" y="1517918"/>
              <a:ext cx="264522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7F7F7F"/>
                  </a:solidFill>
                  <a:latin typeface="Montserrat Light"/>
                  <a:ea typeface="Montserrat Light"/>
                  <a:cs typeface="Montserrat Light"/>
                  <a:sym typeface="Montserrat Light"/>
                </a:rPr>
                <a:t>Presentation</a:t>
              </a:r>
              <a:endParaRPr sz="1100"/>
            </a:p>
          </p:txBody>
        </p:sp>
      </p:grpSp>
      <p:sp>
        <p:nvSpPr>
          <p:cNvPr id="241" name="Google Shape;241;p36"/>
          <p:cNvSpPr/>
          <p:nvPr/>
        </p:nvSpPr>
        <p:spPr>
          <a:xfrm>
            <a:off x="5934957" y="2507114"/>
            <a:ext cx="1128712" cy="1128712"/>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2" name="Google Shape;242;p36"/>
          <p:cNvSpPr/>
          <p:nvPr/>
        </p:nvSpPr>
        <p:spPr>
          <a:xfrm>
            <a:off x="7382073" y="2507114"/>
            <a:ext cx="1128712" cy="1128712"/>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3" name="Google Shape;243;p36"/>
          <p:cNvSpPr txBox="1"/>
          <p:nvPr/>
        </p:nvSpPr>
        <p:spPr>
          <a:xfrm>
            <a:off x="3761331" y="4249341"/>
            <a:ext cx="1953414" cy="431176"/>
          </a:xfrm>
          <a:prstGeom prst="rect">
            <a:avLst/>
          </a:prstGeom>
          <a:noFill/>
          <a:ln>
            <a:noFill/>
          </a:ln>
        </p:spPr>
        <p:txBody>
          <a:bodyPr anchorCtr="0" anchor="t" bIns="34275" lIns="68575" spcFirstLastPara="1" rIns="68575" wrap="square" tIns="34275">
            <a:noAutofit/>
          </a:bodyPr>
          <a:lstStyle/>
          <a:p>
            <a:pPr indent="-177800" lvl="0" marL="177800" marR="0" rtl="0" algn="l">
              <a:lnSpc>
                <a:spcPct val="162500"/>
              </a:lnSpc>
              <a:spcBef>
                <a:spcPts val="0"/>
              </a:spcBef>
              <a:spcAft>
                <a:spcPts val="0"/>
              </a:spcAft>
              <a:buClr>
                <a:srgbClr val="BFBFBF"/>
              </a:buClr>
              <a:buSzPts val="600"/>
              <a:buFont typeface="Calibri"/>
              <a:buAutoNum type="alphaUcPeriod"/>
            </a:pPr>
            <a:r>
              <a:rPr lang="en" sz="600">
                <a:solidFill>
                  <a:srgbClr val="BFBFBF"/>
                </a:solidFill>
                <a:latin typeface="Montserrat"/>
                <a:ea typeface="Montserrat"/>
                <a:cs typeface="Montserrat"/>
                <a:sym typeface="Montserrat"/>
              </a:rPr>
              <a:t>Lorem Ipsum has been the industry’s</a:t>
            </a:r>
            <a:endParaRPr sz="1100"/>
          </a:p>
          <a:p>
            <a:pPr indent="-177800" lvl="0" marL="177800" marR="0" rtl="0" algn="l">
              <a:lnSpc>
                <a:spcPct val="162500"/>
              </a:lnSpc>
              <a:spcBef>
                <a:spcPts val="0"/>
              </a:spcBef>
              <a:spcAft>
                <a:spcPts val="0"/>
              </a:spcAft>
              <a:buClr>
                <a:srgbClr val="BFBFBF"/>
              </a:buClr>
              <a:buSzPts val="600"/>
              <a:buFont typeface="Calibri"/>
              <a:buAutoNum type="alphaUcPeriod"/>
            </a:pPr>
            <a:r>
              <a:rPr lang="en" sz="600">
                <a:solidFill>
                  <a:srgbClr val="BFBFBF"/>
                </a:solidFill>
                <a:latin typeface="Montserrat"/>
                <a:ea typeface="Montserrat"/>
                <a:cs typeface="Montserrat"/>
                <a:sym typeface="Montserrat"/>
              </a:rPr>
              <a:t>standard dummy text ever scrambled it to</a:t>
            </a:r>
            <a:endParaRPr sz="1100"/>
          </a:p>
          <a:p>
            <a:pPr indent="-177800" lvl="0" marL="177800" marR="0" rtl="0" algn="l">
              <a:lnSpc>
                <a:spcPct val="162500"/>
              </a:lnSpc>
              <a:spcBef>
                <a:spcPts val="0"/>
              </a:spcBef>
              <a:spcAft>
                <a:spcPts val="0"/>
              </a:spcAft>
              <a:buClr>
                <a:srgbClr val="BFBFBF"/>
              </a:buClr>
              <a:buSzPts val="600"/>
              <a:buFont typeface="Calibri"/>
              <a:buAutoNum type="alphaUcPeriod"/>
            </a:pPr>
            <a:r>
              <a:rPr lang="en" sz="600">
                <a:solidFill>
                  <a:srgbClr val="BFBFBF"/>
                </a:solidFill>
                <a:latin typeface="Montserrat"/>
                <a:ea typeface="Montserrat"/>
                <a:cs typeface="Montserrat"/>
                <a:sym typeface="Montserrat"/>
              </a:rPr>
              <a:t>make a type specimen book. It was</a:t>
            </a:r>
            <a:endParaRPr sz="1100"/>
          </a:p>
        </p:txBody>
      </p:sp>
      <p:sp>
        <p:nvSpPr>
          <p:cNvPr id="244" name="Google Shape;244;p36"/>
          <p:cNvSpPr txBox="1"/>
          <p:nvPr/>
        </p:nvSpPr>
        <p:spPr>
          <a:xfrm>
            <a:off x="3761331" y="3836512"/>
            <a:ext cx="4582500" cy="308400"/>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lt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a:t>
            </a:r>
            <a:endParaRPr sz="1100"/>
          </a:p>
        </p:txBody>
      </p:sp>
      <p:grpSp>
        <p:nvGrpSpPr>
          <p:cNvPr id="245" name="Google Shape;245;p36"/>
          <p:cNvGrpSpPr/>
          <p:nvPr/>
        </p:nvGrpSpPr>
        <p:grpSpPr>
          <a:xfrm>
            <a:off x="628646" y="2013825"/>
            <a:ext cx="1739555" cy="1622003"/>
            <a:chOff x="838199" y="2387894"/>
            <a:chExt cx="2209801" cy="2162670"/>
          </a:xfrm>
        </p:grpSpPr>
        <p:sp>
          <p:nvSpPr>
            <p:cNvPr id="246" name="Google Shape;246;p36"/>
            <p:cNvSpPr txBox="1"/>
            <p:nvPr/>
          </p:nvSpPr>
          <p:spPr>
            <a:xfrm>
              <a:off x="838199" y="2747955"/>
              <a:ext cx="2209801" cy="180260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7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endParaRPr sz="1100"/>
            </a:p>
          </p:txBody>
        </p:sp>
        <p:sp>
          <p:nvSpPr>
            <p:cNvPr id="247" name="Google Shape;247;p36"/>
            <p:cNvSpPr txBox="1"/>
            <p:nvPr/>
          </p:nvSpPr>
          <p:spPr>
            <a:xfrm>
              <a:off x="838199" y="2387894"/>
              <a:ext cx="22098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Something About</a:t>
              </a:r>
              <a:endParaRPr sz="1100"/>
            </a:p>
          </p:txBody>
        </p:sp>
      </p:grpSp>
      <p:sp>
        <p:nvSpPr>
          <p:cNvPr id="248" name="Google Shape;248;p36"/>
          <p:cNvSpPr/>
          <p:nvPr/>
        </p:nvSpPr>
        <p:spPr>
          <a:xfrm>
            <a:off x="6335310" y="2903972"/>
            <a:ext cx="327996" cy="33501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9" name="Google Shape;249;p36"/>
          <p:cNvSpPr/>
          <p:nvPr/>
        </p:nvSpPr>
        <p:spPr>
          <a:xfrm>
            <a:off x="7776556" y="2902387"/>
            <a:ext cx="339719" cy="338179"/>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37"/>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55" name="Google Shape;255;p37"/>
          <p:cNvPicPr preferRelativeResize="0"/>
          <p:nvPr>
            <p:ph idx="2" type="pic"/>
          </p:nvPr>
        </p:nvPicPr>
        <p:blipFill rotWithShape="1">
          <a:blip r:embed="rId3">
            <a:alphaModFix/>
          </a:blip>
          <a:srcRect b="208" l="0" r="0" t="209"/>
          <a:stretch/>
        </p:blipFill>
        <p:spPr>
          <a:xfrm>
            <a:off x="0" y="0"/>
            <a:ext cx="4571999" cy="5143500"/>
          </a:xfrm>
          <a:prstGeom prst="rect">
            <a:avLst/>
          </a:prstGeom>
          <a:noFill/>
          <a:ln>
            <a:noFill/>
          </a:ln>
        </p:spPr>
      </p:pic>
      <p:sp>
        <p:nvSpPr>
          <p:cNvPr id="256" name="Google Shape;256;p37"/>
          <p:cNvSpPr/>
          <p:nvPr/>
        </p:nvSpPr>
        <p:spPr>
          <a:xfrm>
            <a:off x="3211005" y="1371600"/>
            <a:ext cx="2721990" cy="2400300"/>
          </a:xfrm>
          <a:prstGeom prst="roundRect">
            <a:avLst>
              <a:gd fmla="val 3986" name="adj"/>
            </a:avLst>
          </a:prstGeom>
          <a:gradFill>
            <a:gsLst>
              <a:gs pos="0">
                <a:schemeClr val="lt1"/>
              </a:gs>
              <a:gs pos="100000">
                <a:srgbClr val="F2F2F2"/>
              </a:gs>
            </a:gsLst>
            <a:lin ang="108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7" name="Google Shape;257;p37"/>
          <p:cNvSpPr txBox="1"/>
          <p:nvPr/>
        </p:nvSpPr>
        <p:spPr>
          <a:xfrm>
            <a:off x="3590060" y="1647985"/>
            <a:ext cx="1705841"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SERVICE</a:t>
            </a:r>
            <a:endParaRPr sz="1100"/>
          </a:p>
        </p:txBody>
      </p:sp>
      <p:sp>
        <p:nvSpPr>
          <p:cNvPr id="258" name="Google Shape;258;p37"/>
          <p:cNvSpPr/>
          <p:nvPr/>
        </p:nvSpPr>
        <p:spPr>
          <a:xfrm>
            <a:off x="3765463" y="2348579"/>
            <a:ext cx="448686" cy="458274"/>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dk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9" name="Google Shape;259;p37"/>
          <p:cNvSpPr txBox="1"/>
          <p:nvPr/>
        </p:nvSpPr>
        <p:spPr>
          <a:xfrm>
            <a:off x="3678407" y="3137171"/>
            <a:ext cx="734818" cy="35889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Fruitful were divide</a:t>
            </a:r>
            <a:endParaRPr sz="1100"/>
          </a:p>
        </p:txBody>
      </p:sp>
      <p:cxnSp>
        <p:nvCxnSpPr>
          <p:cNvPr id="260" name="Google Shape;260;p37"/>
          <p:cNvCxnSpPr/>
          <p:nvPr/>
        </p:nvCxnSpPr>
        <p:spPr>
          <a:xfrm>
            <a:off x="3678407" y="2144457"/>
            <a:ext cx="1875534" cy="0"/>
          </a:xfrm>
          <a:prstGeom prst="straightConnector1">
            <a:avLst/>
          </a:prstGeom>
          <a:noFill/>
          <a:ln cap="flat" cmpd="sng" w="19050">
            <a:solidFill>
              <a:srgbClr val="D8D8D8"/>
            </a:solidFill>
            <a:prstDash val="solid"/>
            <a:miter lim="800000"/>
            <a:headEnd len="sm" w="sm" type="none"/>
            <a:tailEnd len="sm" w="sm" type="none"/>
          </a:ln>
        </p:spPr>
      </p:cxnSp>
      <p:cxnSp>
        <p:nvCxnSpPr>
          <p:cNvPr id="261" name="Google Shape;261;p37"/>
          <p:cNvCxnSpPr/>
          <p:nvPr/>
        </p:nvCxnSpPr>
        <p:spPr>
          <a:xfrm>
            <a:off x="4616174" y="2144457"/>
            <a:ext cx="0" cy="1297443"/>
          </a:xfrm>
          <a:prstGeom prst="straightConnector1">
            <a:avLst/>
          </a:prstGeom>
          <a:noFill/>
          <a:ln cap="flat" cmpd="sng" w="19050">
            <a:solidFill>
              <a:srgbClr val="D8D8D8"/>
            </a:solidFill>
            <a:prstDash val="solid"/>
            <a:miter lim="800000"/>
            <a:headEnd len="sm" w="sm" type="none"/>
            <a:tailEnd len="sm" w="sm" type="none"/>
          </a:ln>
        </p:spPr>
      </p:cxnSp>
      <p:sp>
        <p:nvSpPr>
          <p:cNvPr id="262" name="Google Shape;262;p37"/>
          <p:cNvSpPr txBox="1"/>
          <p:nvPr/>
        </p:nvSpPr>
        <p:spPr>
          <a:xfrm>
            <a:off x="6411674" y="2206100"/>
            <a:ext cx="1705800" cy="922200"/>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lt1"/>
              </a:buClr>
              <a:buSzPts val="700"/>
              <a:buFont typeface="Arial"/>
              <a:buNone/>
            </a:pPr>
            <a:r>
              <a:rPr b="0" i="1" lang="en" sz="700">
                <a:solidFill>
                  <a:schemeClr val="lt1"/>
                </a:solidFill>
                <a:latin typeface="Montserrat Light"/>
                <a:ea typeface="Montserrat Light"/>
                <a:cs typeface="Montserrat Light"/>
                <a:sym typeface="Montserrat Light"/>
              </a:rPr>
              <a:t>Need to be sure there isn't anything embarrassing hidden in necessary, making this the first true generator on the Internet. It uses a dictionary of over 200 Latin words, combined with a handful.</a:t>
            </a:r>
            <a:endParaRPr sz="1100"/>
          </a:p>
        </p:txBody>
      </p:sp>
      <p:sp>
        <p:nvSpPr>
          <p:cNvPr id="263" name="Google Shape;263;p37"/>
          <p:cNvSpPr/>
          <p:nvPr/>
        </p:nvSpPr>
        <p:spPr>
          <a:xfrm>
            <a:off x="6500574" y="3295241"/>
            <a:ext cx="1198007" cy="323165"/>
          </a:xfrm>
          <a:prstGeom prst="roundRect">
            <a:avLst>
              <a:gd fmla="val 11613" name="adj"/>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4" name="Google Shape;264;p37"/>
          <p:cNvSpPr txBox="1"/>
          <p:nvPr/>
        </p:nvSpPr>
        <p:spPr>
          <a:xfrm>
            <a:off x="6545817" y="3370261"/>
            <a:ext cx="1107521"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700">
                <a:solidFill>
                  <a:schemeClr val="lt1"/>
                </a:solidFill>
                <a:latin typeface="Montserrat Light"/>
                <a:ea typeface="Montserrat Light"/>
                <a:cs typeface="Montserrat Light"/>
                <a:sym typeface="Montserrat Light"/>
              </a:rPr>
              <a:t>SHOW FULL REPORT</a:t>
            </a:r>
            <a:endParaRPr sz="1100"/>
          </a:p>
        </p:txBody>
      </p:sp>
      <p:sp>
        <p:nvSpPr>
          <p:cNvPr id="265" name="Google Shape;265;p37"/>
          <p:cNvSpPr txBox="1"/>
          <p:nvPr/>
        </p:nvSpPr>
        <p:spPr>
          <a:xfrm>
            <a:off x="3682319" y="2887872"/>
            <a:ext cx="531830"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rgbClr val="7F7F7F"/>
                </a:solidFill>
                <a:latin typeface="Open Sans ExtraBold"/>
                <a:ea typeface="Open Sans ExtraBold"/>
                <a:cs typeface="Open Sans ExtraBold"/>
                <a:sym typeface="Open Sans ExtraBold"/>
              </a:rPr>
              <a:t>25K</a:t>
            </a:r>
            <a:endParaRPr sz="1100"/>
          </a:p>
        </p:txBody>
      </p:sp>
      <p:sp>
        <p:nvSpPr>
          <p:cNvPr id="266" name="Google Shape;266;p37"/>
          <p:cNvSpPr/>
          <p:nvPr/>
        </p:nvSpPr>
        <p:spPr>
          <a:xfrm>
            <a:off x="4925996" y="2334971"/>
            <a:ext cx="465589" cy="463479"/>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dk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7" name="Google Shape;267;p37"/>
          <p:cNvSpPr txBox="1"/>
          <p:nvPr/>
        </p:nvSpPr>
        <p:spPr>
          <a:xfrm>
            <a:off x="4863059" y="3137171"/>
            <a:ext cx="690882" cy="35889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Fruitful were divide</a:t>
            </a:r>
            <a:endParaRPr sz="1100"/>
          </a:p>
        </p:txBody>
      </p:sp>
      <p:sp>
        <p:nvSpPr>
          <p:cNvPr id="268" name="Google Shape;268;p37"/>
          <p:cNvSpPr txBox="1"/>
          <p:nvPr/>
        </p:nvSpPr>
        <p:spPr>
          <a:xfrm>
            <a:off x="4847715" y="2887872"/>
            <a:ext cx="54386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rgbClr val="7F7F7F"/>
                </a:solidFill>
                <a:latin typeface="Open Sans ExtraBold"/>
                <a:ea typeface="Open Sans ExtraBold"/>
                <a:cs typeface="Open Sans ExtraBold"/>
                <a:sym typeface="Open Sans ExtraBold"/>
              </a:rPr>
              <a:t>75K</a:t>
            </a:r>
            <a:endParaRPr sz="1100"/>
          </a:p>
        </p:txBody>
      </p:sp>
      <p:sp>
        <p:nvSpPr>
          <p:cNvPr id="269" name="Google Shape;269;p37"/>
          <p:cNvSpPr/>
          <p:nvPr/>
        </p:nvSpPr>
        <p:spPr>
          <a:xfrm>
            <a:off x="6500573" y="1497559"/>
            <a:ext cx="327996" cy="33501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8"/>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5" name="Google Shape;275;p38"/>
          <p:cNvSpPr/>
          <p:nvPr/>
        </p:nvSpPr>
        <p:spPr>
          <a:xfrm flipH="1">
            <a:off x="4000500" y="0"/>
            <a:ext cx="5143500" cy="5143498"/>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76" name="Google Shape;276;p38"/>
          <p:cNvPicPr preferRelativeResize="0"/>
          <p:nvPr>
            <p:ph idx="3" type="pic"/>
          </p:nvPr>
        </p:nvPicPr>
        <p:blipFill rotWithShape="1">
          <a:blip r:embed="rId3">
            <a:alphaModFix/>
          </a:blip>
          <a:srcRect b="30688" l="0" r="0" t="10966"/>
          <a:stretch/>
        </p:blipFill>
        <p:spPr>
          <a:xfrm>
            <a:off x="413658" y="3493294"/>
            <a:ext cx="5237100" cy="1650300"/>
          </a:xfrm>
          <a:prstGeom prst="parallelogram">
            <a:avLst>
              <a:gd fmla="val 98257" name="adj"/>
            </a:avLst>
          </a:prstGeom>
          <a:noFill/>
          <a:ln>
            <a:noFill/>
          </a:ln>
        </p:spPr>
      </p:pic>
      <p:sp>
        <p:nvSpPr>
          <p:cNvPr id="277" name="Google Shape;277;p38"/>
          <p:cNvSpPr/>
          <p:nvPr/>
        </p:nvSpPr>
        <p:spPr>
          <a:xfrm flipH="1">
            <a:off x="3906951" y="1"/>
            <a:ext cx="5237048" cy="1650205"/>
          </a:xfrm>
          <a:custGeom>
            <a:rect b="b" l="l" r="r" t="t"/>
            <a:pathLst>
              <a:path extrusionOk="0" h="2200274" w="6982731">
                <a:moveTo>
                  <a:pt x="0" y="0"/>
                </a:moveTo>
                <a:lnTo>
                  <a:pt x="4782457" y="0"/>
                </a:lnTo>
                <a:lnTo>
                  <a:pt x="6982731" y="2200274"/>
                </a:lnTo>
                <a:lnTo>
                  <a:pt x="2200274" y="2200274"/>
                </a:lnTo>
                <a:lnTo>
                  <a:pt x="0" y="0"/>
                </a:lnTo>
                <a:close/>
              </a:path>
            </a:pathLst>
          </a:cu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8" name="Google Shape;278;p38"/>
          <p:cNvSpPr/>
          <p:nvPr/>
        </p:nvSpPr>
        <p:spPr>
          <a:xfrm flipH="1">
            <a:off x="2063863" y="1650206"/>
            <a:ext cx="5429930" cy="1843087"/>
          </a:xfrm>
          <a:custGeom>
            <a:rect b="b" l="l" r="r" t="t"/>
            <a:pathLst>
              <a:path extrusionOk="0" h="2457450" w="7239907">
                <a:moveTo>
                  <a:pt x="0" y="0"/>
                </a:moveTo>
                <a:lnTo>
                  <a:pt x="4782457" y="0"/>
                </a:lnTo>
                <a:lnTo>
                  <a:pt x="7239907" y="2457450"/>
                </a:lnTo>
                <a:lnTo>
                  <a:pt x="2457450" y="2457450"/>
                </a:lnTo>
                <a:close/>
              </a:path>
            </a:pathLst>
          </a:cu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9" name="Google Shape;279;p38"/>
          <p:cNvSpPr/>
          <p:nvPr/>
        </p:nvSpPr>
        <p:spPr>
          <a:xfrm flipH="1" rot="10800000">
            <a:off x="0" y="2"/>
            <a:ext cx="5342491" cy="5143498"/>
          </a:xfrm>
          <a:custGeom>
            <a:rect b="b" l="l" r="r" t="t"/>
            <a:pathLst>
              <a:path extrusionOk="0" h="6857999" w="7123322">
                <a:moveTo>
                  <a:pt x="7123322" y="6857999"/>
                </a:moveTo>
                <a:lnTo>
                  <a:pt x="6857999" y="6857999"/>
                </a:lnTo>
                <a:lnTo>
                  <a:pt x="0" y="0"/>
                </a:lnTo>
                <a:lnTo>
                  <a:pt x="265323" y="0"/>
                </a:lnTo>
                <a:close/>
              </a:path>
            </a:pathLst>
          </a:cu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0" name="Google Shape;280;p38"/>
          <p:cNvGrpSpPr/>
          <p:nvPr/>
        </p:nvGrpSpPr>
        <p:grpSpPr>
          <a:xfrm>
            <a:off x="628650" y="628649"/>
            <a:ext cx="1983922" cy="925288"/>
            <a:chOff x="838200" y="838199"/>
            <a:chExt cx="2645229" cy="1233717"/>
          </a:xfrm>
        </p:grpSpPr>
        <p:sp>
          <p:nvSpPr>
            <p:cNvPr id="281" name="Google Shape;281;p38"/>
            <p:cNvSpPr txBox="1"/>
            <p:nvPr/>
          </p:nvSpPr>
          <p:spPr>
            <a:xfrm>
              <a:off x="838201" y="838199"/>
              <a:ext cx="2645228" cy="93871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0">
                  <a:solidFill>
                    <a:schemeClr val="lt1"/>
                  </a:solidFill>
                  <a:latin typeface="Arial"/>
                  <a:ea typeface="Arial"/>
                  <a:cs typeface="Arial"/>
                  <a:sym typeface="Arial"/>
                </a:rPr>
                <a:t>Service</a:t>
              </a:r>
              <a:endParaRPr sz="1100"/>
            </a:p>
          </p:txBody>
        </p:sp>
        <p:sp>
          <p:nvSpPr>
            <p:cNvPr id="282" name="Google Shape;282;p38"/>
            <p:cNvSpPr txBox="1"/>
            <p:nvPr/>
          </p:nvSpPr>
          <p:spPr>
            <a:xfrm>
              <a:off x="838200" y="1517918"/>
              <a:ext cx="264522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7F7F7F"/>
                  </a:solidFill>
                  <a:latin typeface="Montserrat Light"/>
                  <a:ea typeface="Montserrat Light"/>
                  <a:cs typeface="Montserrat Light"/>
                  <a:sym typeface="Montserrat Light"/>
                </a:rPr>
                <a:t>Presentation</a:t>
              </a:r>
              <a:endParaRPr sz="1100"/>
            </a:p>
          </p:txBody>
        </p:sp>
      </p:grpSp>
      <p:sp>
        <p:nvSpPr>
          <p:cNvPr id="283" name="Google Shape;283;p38"/>
          <p:cNvSpPr txBox="1"/>
          <p:nvPr/>
        </p:nvSpPr>
        <p:spPr>
          <a:xfrm>
            <a:off x="628650" y="1715000"/>
            <a:ext cx="1850700" cy="621000"/>
          </a:xfrm>
          <a:prstGeom prst="rect">
            <a:avLst/>
          </a:prstGeom>
          <a:noFill/>
          <a:ln>
            <a:noFill/>
          </a:ln>
        </p:spPr>
        <p:txBody>
          <a:bodyPr anchorCtr="0" anchor="t" bIns="34275" lIns="68575" spcFirstLastPara="1" rIns="68575" wrap="square" tIns="34275">
            <a:noAutofit/>
          </a:bodyPr>
          <a:lstStyle/>
          <a:p>
            <a:pPr indent="0" lvl="0" marL="0" marR="0" rtl="0" algn="just">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random text. It has</a:t>
            </a:r>
            <a:endParaRPr sz="1100"/>
          </a:p>
          <a:p>
            <a:pPr indent="0" lvl="0" marL="0" marR="0" rtl="0" algn="just">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roots in a piece of</a:t>
            </a:r>
            <a:endParaRPr sz="1100"/>
          </a:p>
        </p:txBody>
      </p:sp>
      <p:pic>
        <p:nvPicPr>
          <p:cNvPr id="284" name="Google Shape;284;p38"/>
          <p:cNvPicPr preferRelativeResize="0"/>
          <p:nvPr>
            <p:ph idx="2" type="pic"/>
          </p:nvPr>
        </p:nvPicPr>
        <p:blipFill rotWithShape="1">
          <a:blip r:embed="rId4">
            <a:alphaModFix/>
          </a:blip>
          <a:srcRect b="0" l="16667" r="16666" t="0"/>
          <a:stretch/>
        </p:blipFill>
        <p:spPr>
          <a:xfrm rot="-5400000">
            <a:off x="4000500" y="0"/>
            <a:ext cx="5143500" cy="5143500"/>
          </a:xfrm>
          <a:prstGeom prst="rtTriangle">
            <a:avLst/>
          </a:prstGeom>
          <a:noFill/>
          <a:ln>
            <a:noFill/>
          </a:ln>
        </p:spPr>
      </p:pic>
      <p:sp>
        <p:nvSpPr>
          <p:cNvPr id="285" name="Google Shape;285;p38"/>
          <p:cNvSpPr txBox="1"/>
          <p:nvPr/>
        </p:nvSpPr>
        <p:spPr>
          <a:xfrm>
            <a:off x="4067476" y="2527619"/>
            <a:ext cx="1099617"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a:ea typeface="Montserrat"/>
                <a:cs typeface="Montserrat"/>
                <a:sym typeface="Montserrat"/>
              </a:rPr>
              <a:t>Contrary to popular belief, Lorem Ipsum Rackham.</a:t>
            </a:r>
            <a:endParaRPr sz="1100"/>
          </a:p>
        </p:txBody>
      </p:sp>
      <p:sp>
        <p:nvSpPr>
          <p:cNvPr id="286" name="Google Shape;286;p38"/>
          <p:cNvSpPr txBox="1"/>
          <p:nvPr/>
        </p:nvSpPr>
        <p:spPr>
          <a:xfrm>
            <a:off x="5567690" y="628649"/>
            <a:ext cx="1617889" cy="509789"/>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lt1"/>
              </a:buClr>
              <a:buSzPts val="700"/>
              <a:buFont typeface="Arial"/>
              <a:buNone/>
            </a:pPr>
            <a:r>
              <a:rPr b="0" i="1" lang="en" sz="700">
                <a:solidFill>
                  <a:schemeClr val="lt1"/>
                </a:solidFill>
                <a:latin typeface="Montserrat Light"/>
                <a:ea typeface="Montserrat Light"/>
                <a:cs typeface="Montserrat Light"/>
                <a:sym typeface="Montserrat Light"/>
              </a:rPr>
              <a:t>Need to be sure there isn't anything embarrassing hidden in necessary, making this the</a:t>
            </a:r>
            <a:endParaRPr sz="1100"/>
          </a:p>
        </p:txBody>
      </p:sp>
      <p:sp>
        <p:nvSpPr>
          <p:cNvPr id="287" name="Google Shape;287;p38"/>
          <p:cNvSpPr/>
          <p:nvPr/>
        </p:nvSpPr>
        <p:spPr>
          <a:xfrm>
            <a:off x="628648" y="2497084"/>
            <a:ext cx="327996" cy="335016"/>
          </a:xfrm>
          <a:custGeom>
            <a:rect b="b" l="l" r="r" t="t"/>
            <a:pathLst>
              <a:path extrusionOk="0" h="21600" w="2160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8" name="Google Shape;288;p38"/>
          <p:cNvSpPr/>
          <p:nvPr/>
        </p:nvSpPr>
        <p:spPr>
          <a:xfrm>
            <a:off x="4447419" y="2089087"/>
            <a:ext cx="339719" cy="338179"/>
          </a:xfrm>
          <a:custGeom>
            <a:rect b="b" l="l" r="r" t="t"/>
            <a:pathLst>
              <a:path extrusionOk="0" h="2081100" w="2090579">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39"/>
          <p:cNvSpPr/>
          <p:nvPr/>
        </p:nvSpPr>
        <p:spPr>
          <a:xfrm>
            <a:off x="0" y="0"/>
            <a:ext cx="9144000" cy="5143500"/>
          </a:xfrm>
          <a:prstGeom prst="rect">
            <a:avLst/>
          </a:prstGeom>
          <a:gradFill>
            <a:gsLst>
              <a:gs pos="0">
                <a:srgbClr val="262626"/>
              </a:gs>
              <a:gs pos="97000">
                <a:srgbClr val="0C0C0C"/>
              </a:gs>
              <a:gs pos="100000">
                <a:srgbClr val="0C0C0C"/>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4" name="Google Shape;294;p39"/>
          <p:cNvSpPr txBox="1"/>
          <p:nvPr>
            <p:ph idx="11" type="ftr"/>
          </p:nvPr>
        </p:nvSpPr>
        <p:spPr>
          <a:xfrm>
            <a:off x="6496125" y="4827500"/>
            <a:ext cx="1748100" cy="27390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r>
              <a:rPr lang="en" sz="1100"/>
              <a:t>www.infobusiness.com</a:t>
            </a:r>
            <a:endParaRPr sz="1100"/>
          </a:p>
        </p:txBody>
      </p:sp>
      <p:sp>
        <p:nvSpPr>
          <p:cNvPr id="295" name="Google Shape;295;p39"/>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None/>
            </a:pPr>
            <a:fld id="{00000000-1234-1234-1234-123412341234}" type="slidenum">
              <a:rPr lang="en" sz="1100">
                <a:solidFill>
                  <a:schemeClr val="lt1"/>
                </a:solidFill>
              </a:rPr>
              <a:t>‹#›</a:t>
            </a:fld>
            <a:endParaRPr sz="1100">
              <a:solidFill>
                <a:schemeClr val="lt1"/>
              </a:solidFill>
            </a:endParaRPr>
          </a:p>
        </p:txBody>
      </p:sp>
      <p:sp>
        <p:nvSpPr>
          <p:cNvPr id="296" name="Google Shape;296;p39"/>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300"/>
              <a:buFont typeface="Montserrat"/>
              <a:buNone/>
            </a:pPr>
            <a:r>
              <a:rPr lang="en" sz="1100">
                <a:solidFill>
                  <a:schemeClr val="lt1"/>
                </a:solidFill>
              </a:rPr>
              <a:t>Company Service</a:t>
            </a:r>
            <a:endParaRPr sz="1100"/>
          </a:p>
        </p:txBody>
      </p:sp>
      <p:sp>
        <p:nvSpPr>
          <p:cNvPr id="297" name="Google Shape;297;p39"/>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rtl="0" algn="ctr">
              <a:lnSpc>
                <a:spcPct val="90000"/>
              </a:lnSpc>
              <a:spcBef>
                <a:spcPts val="0"/>
              </a:spcBef>
              <a:spcAft>
                <a:spcPts val="0"/>
              </a:spcAft>
              <a:buClr>
                <a:srgbClr val="7F7F7F"/>
              </a:buClr>
              <a:buSzPts val="800"/>
              <a:buNone/>
            </a:pPr>
            <a:r>
              <a:rPr b="1" lang="en" sz="1100">
                <a:latin typeface="Montserrat Light"/>
                <a:ea typeface="Montserrat Light"/>
                <a:cs typeface="Montserrat Light"/>
                <a:sym typeface="Montserrat Light"/>
              </a:rPr>
              <a:t>The example text goes own.</a:t>
            </a:r>
            <a:endParaRPr sz="1100"/>
          </a:p>
        </p:txBody>
      </p:sp>
      <p:sp>
        <p:nvSpPr>
          <p:cNvPr id="298" name="Google Shape;298;p39"/>
          <p:cNvSpPr/>
          <p:nvPr/>
        </p:nvSpPr>
        <p:spPr>
          <a:xfrm>
            <a:off x="1294775" y="1528213"/>
            <a:ext cx="548879" cy="551260"/>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9" name="Google Shape;299;p39"/>
          <p:cNvSpPr txBox="1"/>
          <p:nvPr/>
        </p:nvSpPr>
        <p:spPr>
          <a:xfrm>
            <a:off x="1109463" y="2340902"/>
            <a:ext cx="919505"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Plan &amp;</a:t>
            </a:r>
            <a:endParaRPr sz="1100"/>
          </a:p>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Create!</a:t>
            </a:r>
            <a:endParaRPr sz="1100"/>
          </a:p>
        </p:txBody>
      </p:sp>
      <p:sp>
        <p:nvSpPr>
          <p:cNvPr id="300" name="Google Shape;300;p39"/>
          <p:cNvSpPr/>
          <p:nvPr/>
        </p:nvSpPr>
        <p:spPr>
          <a:xfrm>
            <a:off x="3287702" y="1553217"/>
            <a:ext cx="566737" cy="521494"/>
          </a:xfrm>
          <a:custGeom>
            <a:rect b="b" l="l" r="r" t="t"/>
            <a:pathLst>
              <a:path extrusionOk="0" h="256" w="280">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1" name="Google Shape;301;p39"/>
          <p:cNvSpPr txBox="1"/>
          <p:nvPr/>
        </p:nvSpPr>
        <p:spPr>
          <a:xfrm>
            <a:off x="2945308" y="2351023"/>
            <a:ext cx="1251527"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Build a</a:t>
            </a:r>
            <a:endParaRPr sz="1100"/>
          </a:p>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Skilled team</a:t>
            </a:r>
            <a:endParaRPr sz="1100"/>
          </a:p>
        </p:txBody>
      </p:sp>
      <p:sp>
        <p:nvSpPr>
          <p:cNvPr id="302" name="Google Shape;302;p39"/>
          <p:cNvSpPr/>
          <p:nvPr/>
        </p:nvSpPr>
        <p:spPr>
          <a:xfrm>
            <a:off x="5288963" y="1528213"/>
            <a:ext cx="567928" cy="571500"/>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3" name="Google Shape;303;p39"/>
          <p:cNvSpPr txBox="1"/>
          <p:nvPr/>
        </p:nvSpPr>
        <p:spPr>
          <a:xfrm>
            <a:off x="4947164" y="2351023"/>
            <a:ext cx="1251527"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Make quality</a:t>
            </a:r>
            <a:endParaRPr sz="1100"/>
          </a:p>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Products</a:t>
            </a:r>
            <a:endParaRPr sz="1100"/>
          </a:p>
        </p:txBody>
      </p:sp>
      <p:sp>
        <p:nvSpPr>
          <p:cNvPr id="304" name="Google Shape;304;p39"/>
          <p:cNvSpPr/>
          <p:nvPr/>
        </p:nvSpPr>
        <p:spPr>
          <a:xfrm>
            <a:off x="7302132" y="1540120"/>
            <a:ext cx="545306" cy="547688"/>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5" name="Google Shape;305;p39"/>
          <p:cNvSpPr txBox="1"/>
          <p:nvPr/>
        </p:nvSpPr>
        <p:spPr>
          <a:xfrm>
            <a:off x="6975956" y="2351023"/>
            <a:ext cx="1197658"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Publish</a:t>
            </a:r>
            <a:endParaRPr sz="1100"/>
          </a:p>
          <a:p>
            <a:pPr indent="0" lvl="0" marL="0" marR="0" rtl="0" algn="ctr">
              <a:spcBef>
                <a:spcPts val="0"/>
              </a:spcBef>
              <a:spcAft>
                <a:spcPts val="0"/>
              </a:spcAft>
              <a:buNone/>
            </a:pPr>
            <a:r>
              <a:rPr lang="en" sz="1400">
                <a:solidFill>
                  <a:schemeClr val="lt1"/>
                </a:solidFill>
                <a:latin typeface="Montserrat Light"/>
                <a:ea typeface="Montserrat Light"/>
                <a:cs typeface="Montserrat Light"/>
                <a:sym typeface="Montserrat Light"/>
              </a:rPr>
              <a:t>Worldwide!</a:t>
            </a:r>
            <a:endParaRPr sz="1100"/>
          </a:p>
        </p:txBody>
      </p:sp>
      <p:pic>
        <p:nvPicPr>
          <p:cNvPr id="306" name="Google Shape;306;p39"/>
          <p:cNvPicPr preferRelativeResize="0"/>
          <p:nvPr>
            <p:ph idx="2" type="pic"/>
          </p:nvPr>
        </p:nvPicPr>
        <p:blipFill rotWithShape="1">
          <a:blip r:embed="rId3">
            <a:alphaModFix/>
          </a:blip>
          <a:srcRect b="25929" l="0" r="0" t="50560"/>
          <a:stretch/>
        </p:blipFill>
        <p:spPr>
          <a:xfrm>
            <a:off x="0" y="3276600"/>
            <a:ext cx="9144000" cy="143361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